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67" r:id="rId4"/>
    <p:sldId id="268" r:id="rId5"/>
    <p:sldId id="269" r:id="rId6"/>
    <p:sldId id="271" r:id="rId7"/>
    <p:sldId id="272" r:id="rId8"/>
    <p:sldId id="275" r:id="rId9"/>
    <p:sldId id="276" r:id="rId10"/>
    <p:sldId id="274" r:id="rId11"/>
    <p:sldId id="281" r:id="rId12"/>
    <p:sldId id="277" r:id="rId13"/>
    <p:sldId id="279" r:id="rId14"/>
    <p:sldId id="278" r:id="rId15"/>
    <p:sldId id="280" r:id="rId16"/>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52"/>
    <p:restoredTop sz="94731"/>
  </p:normalViewPr>
  <p:slideViewPr>
    <p:cSldViewPr snapToGrid="0" snapToObjects="1">
      <p:cViewPr varScale="1">
        <p:scale>
          <a:sx n="131" d="100"/>
          <a:sy n="131" d="100"/>
        </p:scale>
        <p:origin x="200"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tatistikkbanken.oslo.kommune.no/webview/" TargetMode="External"/><Relationship Id="rId1" Type="http://schemas.openxmlformats.org/officeDocument/2006/relationships/hyperlink" Target="https://no.wikipedia.org/wiki/Liste_over_Oslos_bydeler" TargetMode="Externa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hyperlink" Target="http://statistikkbanken.oslo.kommune.no/webview/" TargetMode="External"/><Relationship Id="rId3" Type="http://schemas.openxmlformats.org/officeDocument/2006/relationships/image" Target="../media/image18.png"/><Relationship Id="rId7" Type="http://schemas.openxmlformats.org/officeDocument/2006/relationships/image" Target="../media/image21.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0.png"/><Relationship Id="rId5" Type="http://schemas.openxmlformats.org/officeDocument/2006/relationships/hyperlink" Target="https://no.wikipedia.org/wiki/Liste_over_Oslos_bydeler" TargetMode="External"/><Relationship Id="rId10" Type="http://schemas.openxmlformats.org/officeDocument/2006/relationships/image" Target="../media/image23.svg"/><Relationship Id="rId4" Type="http://schemas.openxmlformats.org/officeDocument/2006/relationships/image" Target="../media/image19.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B2DD28-CB99-7145-8B73-60A2C459D30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nb-NO"/>
        </a:p>
      </dgm:t>
    </dgm:pt>
    <dgm:pt modelId="{DCF5B3C4-985B-A34E-A0D4-2F8F79CFF9A3}">
      <dgm:prSet phldrT="[Tekst]"/>
      <dgm:spPr/>
      <dgm:t>
        <a:bodyPr/>
        <a:lstStyle/>
        <a:p>
          <a:pPr>
            <a:lnSpc>
              <a:spcPct val="100000"/>
            </a:lnSpc>
          </a:pPr>
          <a:r>
            <a:rPr lang="nb-NO"/>
            <a:t>INTRODUCTION – Problem Definition</a:t>
          </a:r>
          <a:endParaRPr lang="nb-NO" dirty="0"/>
        </a:p>
      </dgm:t>
    </dgm:pt>
    <dgm:pt modelId="{1065CF4E-5131-904E-B28F-D0E4D3FCD7CC}" type="parTrans" cxnId="{0243D982-C695-5E41-A3E4-CD437FAFEB20}">
      <dgm:prSet/>
      <dgm:spPr/>
      <dgm:t>
        <a:bodyPr/>
        <a:lstStyle/>
        <a:p>
          <a:endParaRPr lang="nb-NO"/>
        </a:p>
      </dgm:t>
    </dgm:pt>
    <dgm:pt modelId="{714EA535-3C10-9C47-8DE1-6C070EB72C40}" type="sibTrans" cxnId="{0243D982-C695-5E41-A3E4-CD437FAFEB20}">
      <dgm:prSet/>
      <dgm:spPr/>
      <dgm:t>
        <a:bodyPr/>
        <a:lstStyle/>
        <a:p>
          <a:pPr>
            <a:lnSpc>
              <a:spcPct val="100000"/>
            </a:lnSpc>
          </a:pPr>
          <a:endParaRPr lang="nb-NO"/>
        </a:p>
      </dgm:t>
    </dgm:pt>
    <dgm:pt modelId="{F776249A-4C94-3241-BF85-1B975D9F1E6A}">
      <dgm:prSet phldrT="[Tekst]"/>
      <dgm:spPr/>
      <dgm:t>
        <a:bodyPr/>
        <a:lstStyle/>
        <a:p>
          <a:pPr>
            <a:lnSpc>
              <a:spcPct val="100000"/>
            </a:lnSpc>
          </a:pPr>
          <a:r>
            <a:rPr lang="nb-NO"/>
            <a:t>DATA COLLECTION</a:t>
          </a:r>
          <a:endParaRPr lang="nb-NO" dirty="0"/>
        </a:p>
      </dgm:t>
    </dgm:pt>
    <dgm:pt modelId="{F222A2E0-319C-C049-91EB-B8F46C1F0B7F}" type="parTrans" cxnId="{D553188A-B02A-1642-A899-47AB4CF5CADF}">
      <dgm:prSet/>
      <dgm:spPr/>
      <dgm:t>
        <a:bodyPr/>
        <a:lstStyle/>
        <a:p>
          <a:endParaRPr lang="nb-NO"/>
        </a:p>
      </dgm:t>
    </dgm:pt>
    <dgm:pt modelId="{2E4C16A1-245F-254C-BFC1-387784705AD2}" type="sibTrans" cxnId="{D553188A-B02A-1642-A899-47AB4CF5CADF}">
      <dgm:prSet/>
      <dgm:spPr/>
      <dgm:t>
        <a:bodyPr/>
        <a:lstStyle/>
        <a:p>
          <a:pPr>
            <a:lnSpc>
              <a:spcPct val="100000"/>
            </a:lnSpc>
          </a:pPr>
          <a:endParaRPr lang="nb-NO"/>
        </a:p>
      </dgm:t>
    </dgm:pt>
    <dgm:pt modelId="{7F45ABDB-91A2-3E4E-98ED-187CB4363E54}">
      <dgm:prSet phldrT="[Tekst]"/>
      <dgm:spPr/>
      <dgm:t>
        <a:bodyPr/>
        <a:lstStyle/>
        <a:p>
          <a:pPr>
            <a:lnSpc>
              <a:spcPct val="100000"/>
            </a:lnSpc>
          </a:pPr>
          <a:r>
            <a:rPr lang="nb-NO"/>
            <a:t>APPROACH</a:t>
          </a:r>
          <a:endParaRPr lang="nb-NO" dirty="0"/>
        </a:p>
      </dgm:t>
    </dgm:pt>
    <dgm:pt modelId="{22854A4A-7162-E645-9C48-C7B8BF271911}" type="parTrans" cxnId="{0DD45D99-463A-E74F-ACD3-94D2C8AFCBB1}">
      <dgm:prSet/>
      <dgm:spPr/>
      <dgm:t>
        <a:bodyPr/>
        <a:lstStyle/>
        <a:p>
          <a:endParaRPr lang="nb-NO"/>
        </a:p>
      </dgm:t>
    </dgm:pt>
    <dgm:pt modelId="{240EAC75-4433-4643-B867-1F36F82E7F37}" type="sibTrans" cxnId="{0DD45D99-463A-E74F-ACD3-94D2C8AFCBB1}">
      <dgm:prSet/>
      <dgm:spPr/>
      <dgm:t>
        <a:bodyPr/>
        <a:lstStyle/>
        <a:p>
          <a:pPr>
            <a:lnSpc>
              <a:spcPct val="100000"/>
            </a:lnSpc>
          </a:pPr>
          <a:endParaRPr lang="nb-NO"/>
        </a:p>
      </dgm:t>
    </dgm:pt>
    <dgm:pt modelId="{EF0B88D5-B609-094F-8F77-893E83E99E87}">
      <dgm:prSet/>
      <dgm:spPr/>
      <dgm:t>
        <a:bodyPr/>
        <a:lstStyle/>
        <a:p>
          <a:pPr>
            <a:lnSpc>
              <a:spcPct val="100000"/>
            </a:lnSpc>
          </a:pPr>
          <a:r>
            <a:rPr lang="nb-NO"/>
            <a:t>EXCECUTION</a:t>
          </a:r>
        </a:p>
      </dgm:t>
    </dgm:pt>
    <dgm:pt modelId="{DE749E04-2FBA-2044-BCDA-C49F50772519}" type="parTrans" cxnId="{9F4F60DE-2ABF-2544-8F6F-620970893153}">
      <dgm:prSet/>
      <dgm:spPr/>
      <dgm:t>
        <a:bodyPr/>
        <a:lstStyle/>
        <a:p>
          <a:endParaRPr lang="nb-NO"/>
        </a:p>
      </dgm:t>
    </dgm:pt>
    <dgm:pt modelId="{645BEC9A-CCD1-0C4A-A75C-C467AAF6F347}" type="sibTrans" cxnId="{9F4F60DE-2ABF-2544-8F6F-620970893153}">
      <dgm:prSet/>
      <dgm:spPr/>
      <dgm:t>
        <a:bodyPr/>
        <a:lstStyle/>
        <a:p>
          <a:pPr>
            <a:lnSpc>
              <a:spcPct val="100000"/>
            </a:lnSpc>
          </a:pPr>
          <a:endParaRPr lang="nb-NO"/>
        </a:p>
      </dgm:t>
    </dgm:pt>
    <dgm:pt modelId="{16A816F7-8F49-B042-87D2-09A1EA71C9DB}">
      <dgm:prSet/>
      <dgm:spPr/>
      <dgm:t>
        <a:bodyPr/>
        <a:lstStyle/>
        <a:p>
          <a:pPr>
            <a:lnSpc>
              <a:spcPct val="100000"/>
            </a:lnSpc>
          </a:pPr>
          <a:r>
            <a:rPr lang="nb-NO"/>
            <a:t>VISUALIZATIONS</a:t>
          </a:r>
          <a:endParaRPr lang="nb-NO" dirty="0"/>
        </a:p>
      </dgm:t>
    </dgm:pt>
    <dgm:pt modelId="{ACE2AA2D-2116-8343-AB3B-ACD4AB320879}" type="parTrans" cxnId="{A6E44BC6-EC5A-2F4A-8C22-2406FF3231A5}">
      <dgm:prSet/>
      <dgm:spPr/>
      <dgm:t>
        <a:bodyPr/>
        <a:lstStyle/>
        <a:p>
          <a:endParaRPr lang="nb-NO"/>
        </a:p>
      </dgm:t>
    </dgm:pt>
    <dgm:pt modelId="{F3DF90C9-D5F5-CD47-8DFC-B4BF2BCC0078}" type="sibTrans" cxnId="{A6E44BC6-EC5A-2F4A-8C22-2406FF3231A5}">
      <dgm:prSet/>
      <dgm:spPr/>
      <dgm:t>
        <a:bodyPr/>
        <a:lstStyle/>
        <a:p>
          <a:pPr>
            <a:lnSpc>
              <a:spcPct val="100000"/>
            </a:lnSpc>
          </a:pPr>
          <a:endParaRPr lang="nb-NO"/>
        </a:p>
      </dgm:t>
    </dgm:pt>
    <dgm:pt modelId="{CF563EE4-E4CE-FE42-82E8-891F3EC3BF03}">
      <dgm:prSet/>
      <dgm:spPr/>
      <dgm:t>
        <a:bodyPr/>
        <a:lstStyle/>
        <a:p>
          <a:pPr>
            <a:lnSpc>
              <a:spcPct val="100000"/>
            </a:lnSpc>
          </a:pPr>
          <a:r>
            <a:rPr lang="nb-NO"/>
            <a:t>RESULTS</a:t>
          </a:r>
          <a:endParaRPr lang="nb-NO" dirty="0"/>
        </a:p>
      </dgm:t>
    </dgm:pt>
    <dgm:pt modelId="{0A411772-664E-234F-A710-59B5230857D9}" type="parTrans" cxnId="{E77D5933-45B6-7145-8FCA-3D64049C5641}">
      <dgm:prSet/>
      <dgm:spPr/>
      <dgm:t>
        <a:bodyPr/>
        <a:lstStyle/>
        <a:p>
          <a:endParaRPr lang="nb-NO"/>
        </a:p>
      </dgm:t>
    </dgm:pt>
    <dgm:pt modelId="{AE2BE71F-23EF-DB47-B935-DADF102AF6E0}" type="sibTrans" cxnId="{E77D5933-45B6-7145-8FCA-3D64049C5641}">
      <dgm:prSet/>
      <dgm:spPr/>
      <dgm:t>
        <a:bodyPr/>
        <a:lstStyle/>
        <a:p>
          <a:pPr>
            <a:lnSpc>
              <a:spcPct val="100000"/>
            </a:lnSpc>
          </a:pPr>
          <a:endParaRPr lang="nb-NO"/>
        </a:p>
      </dgm:t>
    </dgm:pt>
    <dgm:pt modelId="{66272399-C946-F547-B6B2-663A2FE5D67D}">
      <dgm:prSet/>
      <dgm:spPr/>
      <dgm:t>
        <a:bodyPr/>
        <a:lstStyle/>
        <a:p>
          <a:pPr>
            <a:lnSpc>
              <a:spcPct val="100000"/>
            </a:lnSpc>
          </a:pPr>
          <a:r>
            <a:rPr lang="nb-NO"/>
            <a:t>CONCLUSION</a:t>
          </a:r>
          <a:endParaRPr lang="nb-NO" dirty="0"/>
        </a:p>
      </dgm:t>
    </dgm:pt>
    <dgm:pt modelId="{6AB108C1-B80D-C045-B7A3-D747F49464FD}" type="parTrans" cxnId="{D62C0A3E-81A3-4749-BDBC-51FD225DE1C8}">
      <dgm:prSet/>
      <dgm:spPr/>
      <dgm:t>
        <a:bodyPr/>
        <a:lstStyle/>
        <a:p>
          <a:endParaRPr lang="nb-NO"/>
        </a:p>
      </dgm:t>
    </dgm:pt>
    <dgm:pt modelId="{8CCFBE92-4B33-EA48-9102-FCB8BA83D36D}" type="sibTrans" cxnId="{D62C0A3E-81A3-4749-BDBC-51FD225DE1C8}">
      <dgm:prSet/>
      <dgm:spPr/>
      <dgm:t>
        <a:bodyPr/>
        <a:lstStyle/>
        <a:p>
          <a:endParaRPr lang="nb-NO"/>
        </a:p>
      </dgm:t>
    </dgm:pt>
    <dgm:pt modelId="{0160429D-C29C-4486-BBB9-41C810B0258E}" type="pres">
      <dgm:prSet presAssocID="{E8B2DD28-CB99-7145-8B73-60A2C459D30A}" presName="root" presStyleCnt="0">
        <dgm:presLayoutVars>
          <dgm:dir/>
          <dgm:resizeHandles val="exact"/>
        </dgm:presLayoutVars>
      </dgm:prSet>
      <dgm:spPr/>
    </dgm:pt>
    <dgm:pt modelId="{F1DEA6D7-179B-4D70-A3B0-8850ACADE92B}" type="pres">
      <dgm:prSet presAssocID="{E8B2DD28-CB99-7145-8B73-60A2C459D30A}" presName="container" presStyleCnt="0">
        <dgm:presLayoutVars>
          <dgm:dir/>
          <dgm:resizeHandles val="exact"/>
        </dgm:presLayoutVars>
      </dgm:prSet>
      <dgm:spPr/>
    </dgm:pt>
    <dgm:pt modelId="{95C87020-F49F-4B01-AF10-8C2939763E1B}" type="pres">
      <dgm:prSet presAssocID="{DCF5B3C4-985B-A34E-A0D4-2F8F79CFF9A3}" presName="compNode" presStyleCnt="0"/>
      <dgm:spPr/>
    </dgm:pt>
    <dgm:pt modelId="{781CC4C0-B93B-4A07-AE40-971A139CA75A}" type="pres">
      <dgm:prSet presAssocID="{DCF5B3C4-985B-A34E-A0D4-2F8F79CFF9A3}" presName="iconBgRect" presStyleLbl="bgShp" presStyleIdx="0" presStyleCnt="7"/>
      <dgm:spPr/>
    </dgm:pt>
    <dgm:pt modelId="{4F1190A4-4BE9-4792-A03A-F9539FBABB83}" type="pres">
      <dgm:prSet presAssocID="{DCF5B3C4-985B-A34E-A0D4-2F8F79CFF9A3}"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5B028A03-8B96-4BDD-AD4B-BEAD09692327}" type="pres">
      <dgm:prSet presAssocID="{DCF5B3C4-985B-A34E-A0D4-2F8F79CFF9A3}" presName="spaceRect" presStyleCnt="0"/>
      <dgm:spPr/>
    </dgm:pt>
    <dgm:pt modelId="{F17EA346-937F-457B-B163-B78763AFB1C9}" type="pres">
      <dgm:prSet presAssocID="{DCF5B3C4-985B-A34E-A0D4-2F8F79CFF9A3}" presName="textRect" presStyleLbl="revTx" presStyleIdx="0" presStyleCnt="7">
        <dgm:presLayoutVars>
          <dgm:chMax val="1"/>
          <dgm:chPref val="1"/>
        </dgm:presLayoutVars>
      </dgm:prSet>
      <dgm:spPr/>
    </dgm:pt>
    <dgm:pt modelId="{82899AF2-0D00-4960-ADB7-5D2DAFD6F555}" type="pres">
      <dgm:prSet presAssocID="{714EA535-3C10-9C47-8DE1-6C070EB72C40}" presName="sibTrans" presStyleLbl="sibTrans2D1" presStyleIdx="0" presStyleCnt="0"/>
      <dgm:spPr/>
    </dgm:pt>
    <dgm:pt modelId="{88C1EC3C-91A1-46CF-BCC2-865199C5A39E}" type="pres">
      <dgm:prSet presAssocID="{F776249A-4C94-3241-BF85-1B975D9F1E6A}" presName="compNode" presStyleCnt="0"/>
      <dgm:spPr/>
    </dgm:pt>
    <dgm:pt modelId="{5D705959-DB30-4252-8C69-F57D4170E1C9}" type="pres">
      <dgm:prSet presAssocID="{F776249A-4C94-3241-BF85-1B975D9F1E6A}" presName="iconBgRect" presStyleLbl="bgShp" presStyleIdx="1" presStyleCnt="7"/>
      <dgm:spPr/>
    </dgm:pt>
    <dgm:pt modelId="{851CDF09-B4A8-4C21-8006-BCE8127B77B7}" type="pres">
      <dgm:prSet presAssocID="{F776249A-4C94-3241-BF85-1B975D9F1E6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398023A-FCCE-4229-A119-29146D232006}" type="pres">
      <dgm:prSet presAssocID="{F776249A-4C94-3241-BF85-1B975D9F1E6A}" presName="spaceRect" presStyleCnt="0"/>
      <dgm:spPr/>
    </dgm:pt>
    <dgm:pt modelId="{6F57510E-B450-4384-867F-68EBC816CCFC}" type="pres">
      <dgm:prSet presAssocID="{F776249A-4C94-3241-BF85-1B975D9F1E6A}" presName="textRect" presStyleLbl="revTx" presStyleIdx="1" presStyleCnt="7">
        <dgm:presLayoutVars>
          <dgm:chMax val="1"/>
          <dgm:chPref val="1"/>
        </dgm:presLayoutVars>
      </dgm:prSet>
      <dgm:spPr/>
    </dgm:pt>
    <dgm:pt modelId="{5898211E-871A-4019-82A7-BE204D9A20BA}" type="pres">
      <dgm:prSet presAssocID="{2E4C16A1-245F-254C-BFC1-387784705AD2}" presName="sibTrans" presStyleLbl="sibTrans2D1" presStyleIdx="0" presStyleCnt="0"/>
      <dgm:spPr/>
    </dgm:pt>
    <dgm:pt modelId="{C8A314CF-B873-4E7F-96E8-51AFEA862B17}" type="pres">
      <dgm:prSet presAssocID="{7F45ABDB-91A2-3E4E-98ED-187CB4363E54}" presName="compNode" presStyleCnt="0"/>
      <dgm:spPr/>
    </dgm:pt>
    <dgm:pt modelId="{8A902691-CF96-4E59-8224-B7D748346C8A}" type="pres">
      <dgm:prSet presAssocID="{7F45ABDB-91A2-3E4E-98ED-187CB4363E54}" presName="iconBgRect" presStyleLbl="bgShp" presStyleIdx="2" presStyleCnt="7"/>
      <dgm:spPr/>
    </dgm:pt>
    <dgm:pt modelId="{63592980-A095-4E6F-B021-B4D286449130}" type="pres">
      <dgm:prSet presAssocID="{7F45ABDB-91A2-3E4E-98ED-187CB4363E5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8E57BDBC-D899-4BD9-AD26-97E1CA10BF7C}" type="pres">
      <dgm:prSet presAssocID="{7F45ABDB-91A2-3E4E-98ED-187CB4363E54}" presName="spaceRect" presStyleCnt="0"/>
      <dgm:spPr/>
    </dgm:pt>
    <dgm:pt modelId="{0DF70C6A-CDEF-4494-97C8-8E47839EB8E1}" type="pres">
      <dgm:prSet presAssocID="{7F45ABDB-91A2-3E4E-98ED-187CB4363E54}" presName="textRect" presStyleLbl="revTx" presStyleIdx="2" presStyleCnt="7">
        <dgm:presLayoutVars>
          <dgm:chMax val="1"/>
          <dgm:chPref val="1"/>
        </dgm:presLayoutVars>
      </dgm:prSet>
      <dgm:spPr/>
    </dgm:pt>
    <dgm:pt modelId="{863FDB02-D8C3-48C2-A205-126E50AC0F04}" type="pres">
      <dgm:prSet presAssocID="{240EAC75-4433-4643-B867-1F36F82E7F37}" presName="sibTrans" presStyleLbl="sibTrans2D1" presStyleIdx="0" presStyleCnt="0"/>
      <dgm:spPr/>
    </dgm:pt>
    <dgm:pt modelId="{FACC74E0-965D-4F07-8EFE-41B3BCF40A69}" type="pres">
      <dgm:prSet presAssocID="{EF0B88D5-B609-094F-8F77-893E83E99E87}" presName="compNode" presStyleCnt="0"/>
      <dgm:spPr/>
    </dgm:pt>
    <dgm:pt modelId="{632A95E7-87FF-4C93-AC77-F3A53AA16E4B}" type="pres">
      <dgm:prSet presAssocID="{EF0B88D5-B609-094F-8F77-893E83E99E87}" presName="iconBgRect" presStyleLbl="bgShp" presStyleIdx="3" presStyleCnt="7"/>
      <dgm:spPr/>
    </dgm:pt>
    <dgm:pt modelId="{1B2BAB27-0847-482B-A6EE-55BF3638EED5}" type="pres">
      <dgm:prSet presAssocID="{EF0B88D5-B609-094F-8F77-893E83E99E8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DF43CB35-7B19-40FA-87C1-DC6243003812}" type="pres">
      <dgm:prSet presAssocID="{EF0B88D5-B609-094F-8F77-893E83E99E87}" presName="spaceRect" presStyleCnt="0"/>
      <dgm:spPr/>
    </dgm:pt>
    <dgm:pt modelId="{B6693E59-8F2D-4C90-BBDD-CB1698A96D5B}" type="pres">
      <dgm:prSet presAssocID="{EF0B88D5-B609-094F-8F77-893E83E99E87}" presName="textRect" presStyleLbl="revTx" presStyleIdx="3" presStyleCnt="7">
        <dgm:presLayoutVars>
          <dgm:chMax val="1"/>
          <dgm:chPref val="1"/>
        </dgm:presLayoutVars>
      </dgm:prSet>
      <dgm:spPr/>
    </dgm:pt>
    <dgm:pt modelId="{C38FEF8C-36D1-4C40-93B4-1910A7A19C09}" type="pres">
      <dgm:prSet presAssocID="{645BEC9A-CCD1-0C4A-A75C-C467AAF6F347}" presName="sibTrans" presStyleLbl="sibTrans2D1" presStyleIdx="0" presStyleCnt="0"/>
      <dgm:spPr/>
    </dgm:pt>
    <dgm:pt modelId="{2C06E340-B882-4106-A49A-DDF4CB7E1B68}" type="pres">
      <dgm:prSet presAssocID="{16A816F7-8F49-B042-87D2-09A1EA71C9DB}" presName="compNode" presStyleCnt="0"/>
      <dgm:spPr/>
    </dgm:pt>
    <dgm:pt modelId="{80876D8F-A598-4BB8-B3E2-A110B7231C6D}" type="pres">
      <dgm:prSet presAssocID="{16A816F7-8F49-B042-87D2-09A1EA71C9DB}" presName="iconBgRect" presStyleLbl="bgShp" presStyleIdx="4" presStyleCnt="7"/>
      <dgm:spPr/>
    </dgm:pt>
    <dgm:pt modelId="{A7A4B30D-0461-4BC9-9CFA-6997826EB657}" type="pres">
      <dgm:prSet presAssocID="{16A816F7-8F49-B042-87D2-09A1EA71C9D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5A3E7068-2616-46C2-8CBF-FFED44E385BC}" type="pres">
      <dgm:prSet presAssocID="{16A816F7-8F49-B042-87D2-09A1EA71C9DB}" presName="spaceRect" presStyleCnt="0"/>
      <dgm:spPr/>
    </dgm:pt>
    <dgm:pt modelId="{9BA9E1A8-9AAE-48FA-85E4-5A4A2C20540F}" type="pres">
      <dgm:prSet presAssocID="{16A816F7-8F49-B042-87D2-09A1EA71C9DB}" presName="textRect" presStyleLbl="revTx" presStyleIdx="4" presStyleCnt="7">
        <dgm:presLayoutVars>
          <dgm:chMax val="1"/>
          <dgm:chPref val="1"/>
        </dgm:presLayoutVars>
      </dgm:prSet>
      <dgm:spPr/>
    </dgm:pt>
    <dgm:pt modelId="{F13B58CC-90A0-4499-9D94-8910467F4217}" type="pres">
      <dgm:prSet presAssocID="{F3DF90C9-D5F5-CD47-8DFC-B4BF2BCC0078}" presName="sibTrans" presStyleLbl="sibTrans2D1" presStyleIdx="0" presStyleCnt="0"/>
      <dgm:spPr/>
    </dgm:pt>
    <dgm:pt modelId="{83136957-6F84-4B1E-8062-7AD0C9265948}" type="pres">
      <dgm:prSet presAssocID="{CF563EE4-E4CE-FE42-82E8-891F3EC3BF03}" presName="compNode" presStyleCnt="0"/>
      <dgm:spPr/>
    </dgm:pt>
    <dgm:pt modelId="{0B1EB81D-380D-464B-B525-0B344E71B33E}" type="pres">
      <dgm:prSet presAssocID="{CF563EE4-E4CE-FE42-82E8-891F3EC3BF03}" presName="iconBgRect" presStyleLbl="bgShp" presStyleIdx="5" presStyleCnt="7"/>
      <dgm:spPr/>
    </dgm:pt>
    <dgm:pt modelId="{8BC9AA2F-29F0-4FA5-93D5-A8929589782A}" type="pres">
      <dgm:prSet presAssocID="{CF563EE4-E4CE-FE42-82E8-891F3EC3BF0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edle"/>
        </a:ext>
      </dgm:extLst>
    </dgm:pt>
    <dgm:pt modelId="{1B7B6588-5039-4BEE-B1B2-A1E720789C5E}" type="pres">
      <dgm:prSet presAssocID="{CF563EE4-E4CE-FE42-82E8-891F3EC3BF03}" presName="spaceRect" presStyleCnt="0"/>
      <dgm:spPr/>
    </dgm:pt>
    <dgm:pt modelId="{C53CC915-1466-40D4-9477-8FC6B3CAA26A}" type="pres">
      <dgm:prSet presAssocID="{CF563EE4-E4CE-FE42-82E8-891F3EC3BF03}" presName="textRect" presStyleLbl="revTx" presStyleIdx="5" presStyleCnt="7">
        <dgm:presLayoutVars>
          <dgm:chMax val="1"/>
          <dgm:chPref val="1"/>
        </dgm:presLayoutVars>
      </dgm:prSet>
      <dgm:spPr/>
    </dgm:pt>
    <dgm:pt modelId="{18046377-08E6-4B56-BA9F-9757B4C77672}" type="pres">
      <dgm:prSet presAssocID="{AE2BE71F-23EF-DB47-B935-DADF102AF6E0}" presName="sibTrans" presStyleLbl="sibTrans2D1" presStyleIdx="0" presStyleCnt="0"/>
      <dgm:spPr/>
    </dgm:pt>
    <dgm:pt modelId="{273D57FF-08EB-44A6-B113-21D3760DC793}" type="pres">
      <dgm:prSet presAssocID="{66272399-C946-F547-B6B2-663A2FE5D67D}" presName="compNode" presStyleCnt="0"/>
      <dgm:spPr/>
    </dgm:pt>
    <dgm:pt modelId="{8E44199F-95CD-4239-96FB-E77CDD67F941}" type="pres">
      <dgm:prSet presAssocID="{66272399-C946-F547-B6B2-663A2FE5D67D}" presName="iconBgRect" presStyleLbl="bgShp" presStyleIdx="6" presStyleCnt="7"/>
      <dgm:spPr/>
    </dgm:pt>
    <dgm:pt modelId="{39C4BE88-1990-46E2-8D47-5ED20D29FEA2}" type="pres">
      <dgm:prSet presAssocID="{66272399-C946-F547-B6B2-663A2FE5D67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8DD461B8-BA23-4CA1-92E8-BB9C36EDA66C}" type="pres">
      <dgm:prSet presAssocID="{66272399-C946-F547-B6B2-663A2FE5D67D}" presName="spaceRect" presStyleCnt="0"/>
      <dgm:spPr/>
    </dgm:pt>
    <dgm:pt modelId="{814C537E-B6D2-49A8-9DC7-9CBA35AD1E85}" type="pres">
      <dgm:prSet presAssocID="{66272399-C946-F547-B6B2-663A2FE5D67D}" presName="textRect" presStyleLbl="revTx" presStyleIdx="6" presStyleCnt="7">
        <dgm:presLayoutVars>
          <dgm:chMax val="1"/>
          <dgm:chPref val="1"/>
        </dgm:presLayoutVars>
      </dgm:prSet>
      <dgm:spPr/>
    </dgm:pt>
  </dgm:ptLst>
  <dgm:cxnLst>
    <dgm:cxn modelId="{D7508409-07DF-3D43-A1A2-A17FBAEE4B30}" type="presOf" srcId="{DCF5B3C4-985B-A34E-A0D4-2F8F79CFF9A3}" destId="{F17EA346-937F-457B-B163-B78763AFB1C9}" srcOrd="0" destOrd="0" presId="urn:microsoft.com/office/officeart/2018/2/layout/IconCircleList"/>
    <dgm:cxn modelId="{3B3F2621-F580-BA48-8B62-D1575DA7A59B}" type="presOf" srcId="{7F45ABDB-91A2-3E4E-98ED-187CB4363E54}" destId="{0DF70C6A-CDEF-4494-97C8-8E47839EB8E1}" srcOrd="0" destOrd="0" presId="urn:microsoft.com/office/officeart/2018/2/layout/IconCircleList"/>
    <dgm:cxn modelId="{B773B027-BF1B-D74E-9D86-1545370EAEB5}" type="presOf" srcId="{16A816F7-8F49-B042-87D2-09A1EA71C9DB}" destId="{9BA9E1A8-9AAE-48FA-85E4-5A4A2C20540F}" srcOrd="0" destOrd="0" presId="urn:microsoft.com/office/officeart/2018/2/layout/IconCircleList"/>
    <dgm:cxn modelId="{2CA7B52F-A9BE-884B-AC14-C0B96175347A}" type="presOf" srcId="{F3DF90C9-D5F5-CD47-8DFC-B4BF2BCC0078}" destId="{F13B58CC-90A0-4499-9D94-8910467F4217}" srcOrd="0" destOrd="0" presId="urn:microsoft.com/office/officeart/2018/2/layout/IconCircleList"/>
    <dgm:cxn modelId="{E77D5933-45B6-7145-8FCA-3D64049C5641}" srcId="{E8B2DD28-CB99-7145-8B73-60A2C459D30A}" destId="{CF563EE4-E4CE-FE42-82E8-891F3EC3BF03}" srcOrd="5" destOrd="0" parTransId="{0A411772-664E-234F-A710-59B5230857D9}" sibTransId="{AE2BE71F-23EF-DB47-B935-DADF102AF6E0}"/>
    <dgm:cxn modelId="{7010D33B-C5D7-8C49-946F-F2E44A5741D5}" type="presOf" srcId="{66272399-C946-F547-B6B2-663A2FE5D67D}" destId="{814C537E-B6D2-49A8-9DC7-9CBA35AD1E85}" srcOrd="0" destOrd="0" presId="urn:microsoft.com/office/officeart/2018/2/layout/IconCircleList"/>
    <dgm:cxn modelId="{D62C0A3E-81A3-4749-BDBC-51FD225DE1C8}" srcId="{E8B2DD28-CB99-7145-8B73-60A2C459D30A}" destId="{66272399-C946-F547-B6B2-663A2FE5D67D}" srcOrd="6" destOrd="0" parTransId="{6AB108C1-B80D-C045-B7A3-D747F49464FD}" sibTransId="{8CCFBE92-4B33-EA48-9102-FCB8BA83D36D}"/>
    <dgm:cxn modelId="{08C0FA48-9FC3-844A-8983-DB61C28A1E07}" type="presOf" srcId="{F776249A-4C94-3241-BF85-1B975D9F1E6A}" destId="{6F57510E-B450-4384-867F-68EBC816CCFC}" srcOrd="0" destOrd="0" presId="urn:microsoft.com/office/officeart/2018/2/layout/IconCircleList"/>
    <dgm:cxn modelId="{C2A33555-1D89-4F43-87EB-57EA2FD8125A}" type="presOf" srcId="{E8B2DD28-CB99-7145-8B73-60A2C459D30A}" destId="{0160429D-C29C-4486-BBB9-41C810B0258E}" srcOrd="0" destOrd="0" presId="urn:microsoft.com/office/officeart/2018/2/layout/IconCircleList"/>
    <dgm:cxn modelId="{DD53BA5C-6D41-F547-B29C-9DD92B33E018}" type="presOf" srcId="{AE2BE71F-23EF-DB47-B935-DADF102AF6E0}" destId="{18046377-08E6-4B56-BA9F-9757B4C77672}" srcOrd="0" destOrd="0" presId="urn:microsoft.com/office/officeart/2018/2/layout/IconCircleList"/>
    <dgm:cxn modelId="{0243D982-C695-5E41-A3E4-CD437FAFEB20}" srcId="{E8B2DD28-CB99-7145-8B73-60A2C459D30A}" destId="{DCF5B3C4-985B-A34E-A0D4-2F8F79CFF9A3}" srcOrd="0" destOrd="0" parTransId="{1065CF4E-5131-904E-B28F-D0E4D3FCD7CC}" sibTransId="{714EA535-3C10-9C47-8DE1-6C070EB72C40}"/>
    <dgm:cxn modelId="{641D5084-E9EE-BA4F-90B9-AF5403A7C370}" type="presOf" srcId="{CF563EE4-E4CE-FE42-82E8-891F3EC3BF03}" destId="{C53CC915-1466-40D4-9477-8FC6B3CAA26A}" srcOrd="0" destOrd="0" presId="urn:microsoft.com/office/officeart/2018/2/layout/IconCircleList"/>
    <dgm:cxn modelId="{D553188A-B02A-1642-A899-47AB4CF5CADF}" srcId="{E8B2DD28-CB99-7145-8B73-60A2C459D30A}" destId="{F776249A-4C94-3241-BF85-1B975D9F1E6A}" srcOrd="1" destOrd="0" parTransId="{F222A2E0-319C-C049-91EB-B8F46C1F0B7F}" sibTransId="{2E4C16A1-245F-254C-BFC1-387784705AD2}"/>
    <dgm:cxn modelId="{F9C6F98E-58A1-9A4F-9AD5-E73D665A9219}" type="presOf" srcId="{EF0B88D5-B609-094F-8F77-893E83E99E87}" destId="{B6693E59-8F2D-4C90-BBDD-CB1698A96D5B}" srcOrd="0" destOrd="0" presId="urn:microsoft.com/office/officeart/2018/2/layout/IconCircleList"/>
    <dgm:cxn modelId="{F922C096-F221-2940-A2F4-54E6D101BCA5}" type="presOf" srcId="{240EAC75-4433-4643-B867-1F36F82E7F37}" destId="{863FDB02-D8C3-48C2-A205-126E50AC0F04}" srcOrd="0" destOrd="0" presId="urn:microsoft.com/office/officeart/2018/2/layout/IconCircleList"/>
    <dgm:cxn modelId="{0DD45D99-463A-E74F-ACD3-94D2C8AFCBB1}" srcId="{E8B2DD28-CB99-7145-8B73-60A2C459D30A}" destId="{7F45ABDB-91A2-3E4E-98ED-187CB4363E54}" srcOrd="2" destOrd="0" parTransId="{22854A4A-7162-E645-9C48-C7B8BF271911}" sibTransId="{240EAC75-4433-4643-B867-1F36F82E7F37}"/>
    <dgm:cxn modelId="{036CFBA8-68F0-9647-AD3F-5DA6BFE61BDD}" type="presOf" srcId="{645BEC9A-CCD1-0C4A-A75C-C467AAF6F347}" destId="{C38FEF8C-36D1-4C40-93B4-1910A7A19C09}" srcOrd="0" destOrd="0" presId="urn:microsoft.com/office/officeart/2018/2/layout/IconCircleList"/>
    <dgm:cxn modelId="{D63A92C1-52F8-DE4E-B826-4C45AF2864C7}" type="presOf" srcId="{2E4C16A1-245F-254C-BFC1-387784705AD2}" destId="{5898211E-871A-4019-82A7-BE204D9A20BA}" srcOrd="0" destOrd="0" presId="urn:microsoft.com/office/officeart/2018/2/layout/IconCircleList"/>
    <dgm:cxn modelId="{A6E44BC6-EC5A-2F4A-8C22-2406FF3231A5}" srcId="{E8B2DD28-CB99-7145-8B73-60A2C459D30A}" destId="{16A816F7-8F49-B042-87D2-09A1EA71C9DB}" srcOrd="4" destOrd="0" parTransId="{ACE2AA2D-2116-8343-AB3B-ACD4AB320879}" sibTransId="{F3DF90C9-D5F5-CD47-8DFC-B4BF2BCC0078}"/>
    <dgm:cxn modelId="{9F4F60DE-2ABF-2544-8F6F-620970893153}" srcId="{E8B2DD28-CB99-7145-8B73-60A2C459D30A}" destId="{EF0B88D5-B609-094F-8F77-893E83E99E87}" srcOrd="3" destOrd="0" parTransId="{DE749E04-2FBA-2044-BCDA-C49F50772519}" sibTransId="{645BEC9A-CCD1-0C4A-A75C-C467AAF6F347}"/>
    <dgm:cxn modelId="{C6ED61F0-0861-AD4C-8845-82CFE0388231}" type="presOf" srcId="{714EA535-3C10-9C47-8DE1-6C070EB72C40}" destId="{82899AF2-0D00-4960-ADB7-5D2DAFD6F555}" srcOrd="0" destOrd="0" presId="urn:microsoft.com/office/officeart/2018/2/layout/IconCircleList"/>
    <dgm:cxn modelId="{1C59F4A5-4E9F-F441-910B-ADAEA960E2B8}" type="presParOf" srcId="{0160429D-C29C-4486-BBB9-41C810B0258E}" destId="{F1DEA6D7-179B-4D70-A3B0-8850ACADE92B}" srcOrd="0" destOrd="0" presId="urn:microsoft.com/office/officeart/2018/2/layout/IconCircleList"/>
    <dgm:cxn modelId="{2DD27BA6-1AE6-4744-A4C2-F085EEFF001F}" type="presParOf" srcId="{F1DEA6D7-179B-4D70-A3B0-8850ACADE92B}" destId="{95C87020-F49F-4B01-AF10-8C2939763E1B}" srcOrd="0" destOrd="0" presId="urn:microsoft.com/office/officeart/2018/2/layout/IconCircleList"/>
    <dgm:cxn modelId="{042BE186-9DD3-0E47-8DE1-273F6379C120}" type="presParOf" srcId="{95C87020-F49F-4B01-AF10-8C2939763E1B}" destId="{781CC4C0-B93B-4A07-AE40-971A139CA75A}" srcOrd="0" destOrd="0" presId="urn:microsoft.com/office/officeart/2018/2/layout/IconCircleList"/>
    <dgm:cxn modelId="{8C8905F4-556F-7C40-9C2C-00B0B12B886E}" type="presParOf" srcId="{95C87020-F49F-4B01-AF10-8C2939763E1B}" destId="{4F1190A4-4BE9-4792-A03A-F9539FBABB83}" srcOrd="1" destOrd="0" presId="urn:microsoft.com/office/officeart/2018/2/layout/IconCircleList"/>
    <dgm:cxn modelId="{261A54F9-70A9-3346-B117-4C40B364A260}" type="presParOf" srcId="{95C87020-F49F-4B01-AF10-8C2939763E1B}" destId="{5B028A03-8B96-4BDD-AD4B-BEAD09692327}" srcOrd="2" destOrd="0" presId="urn:microsoft.com/office/officeart/2018/2/layout/IconCircleList"/>
    <dgm:cxn modelId="{FCB95500-BA6E-B040-B404-27EC724B8EA0}" type="presParOf" srcId="{95C87020-F49F-4B01-AF10-8C2939763E1B}" destId="{F17EA346-937F-457B-B163-B78763AFB1C9}" srcOrd="3" destOrd="0" presId="urn:microsoft.com/office/officeart/2018/2/layout/IconCircleList"/>
    <dgm:cxn modelId="{39C6F016-4269-B644-A889-CED8EB020843}" type="presParOf" srcId="{F1DEA6D7-179B-4D70-A3B0-8850ACADE92B}" destId="{82899AF2-0D00-4960-ADB7-5D2DAFD6F555}" srcOrd="1" destOrd="0" presId="urn:microsoft.com/office/officeart/2018/2/layout/IconCircleList"/>
    <dgm:cxn modelId="{346460FB-7AE8-1141-8AB6-D4E1F7F3FE93}" type="presParOf" srcId="{F1DEA6D7-179B-4D70-A3B0-8850ACADE92B}" destId="{88C1EC3C-91A1-46CF-BCC2-865199C5A39E}" srcOrd="2" destOrd="0" presId="urn:microsoft.com/office/officeart/2018/2/layout/IconCircleList"/>
    <dgm:cxn modelId="{F1F232CB-E775-4D44-8F61-124BFF8E2D53}" type="presParOf" srcId="{88C1EC3C-91A1-46CF-BCC2-865199C5A39E}" destId="{5D705959-DB30-4252-8C69-F57D4170E1C9}" srcOrd="0" destOrd="0" presId="urn:microsoft.com/office/officeart/2018/2/layout/IconCircleList"/>
    <dgm:cxn modelId="{440F63F6-3C93-D847-A1CD-A481958811B1}" type="presParOf" srcId="{88C1EC3C-91A1-46CF-BCC2-865199C5A39E}" destId="{851CDF09-B4A8-4C21-8006-BCE8127B77B7}" srcOrd="1" destOrd="0" presId="urn:microsoft.com/office/officeart/2018/2/layout/IconCircleList"/>
    <dgm:cxn modelId="{2A66FD6C-F84B-DD43-B0AC-F85157A2E477}" type="presParOf" srcId="{88C1EC3C-91A1-46CF-BCC2-865199C5A39E}" destId="{E398023A-FCCE-4229-A119-29146D232006}" srcOrd="2" destOrd="0" presId="urn:microsoft.com/office/officeart/2018/2/layout/IconCircleList"/>
    <dgm:cxn modelId="{7D474F7F-5DE2-074C-A0B8-AA83EB146551}" type="presParOf" srcId="{88C1EC3C-91A1-46CF-BCC2-865199C5A39E}" destId="{6F57510E-B450-4384-867F-68EBC816CCFC}" srcOrd="3" destOrd="0" presId="urn:microsoft.com/office/officeart/2018/2/layout/IconCircleList"/>
    <dgm:cxn modelId="{2780D6D1-B869-434C-9A7E-9EEA960BB6E1}" type="presParOf" srcId="{F1DEA6D7-179B-4D70-A3B0-8850ACADE92B}" destId="{5898211E-871A-4019-82A7-BE204D9A20BA}" srcOrd="3" destOrd="0" presId="urn:microsoft.com/office/officeart/2018/2/layout/IconCircleList"/>
    <dgm:cxn modelId="{E118E5A0-3575-0245-884A-A06C6189506D}" type="presParOf" srcId="{F1DEA6D7-179B-4D70-A3B0-8850ACADE92B}" destId="{C8A314CF-B873-4E7F-96E8-51AFEA862B17}" srcOrd="4" destOrd="0" presId="urn:microsoft.com/office/officeart/2018/2/layout/IconCircleList"/>
    <dgm:cxn modelId="{AF27013A-6174-5040-9597-8EA5321756DF}" type="presParOf" srcId="{C8A314CF-B873-4E7F-96E8-51AFEA862B17}" destId="{8A902691-CF96-4E59-8224-B7D748346C8A}" srcOrd="0" destOrd="0" presId="urn:microsoft.com/office/officeart/2018/2/layout/IconCircleList"/>
    <dgm:cxn modelId="{7E0E4344-D7B7-7448-A73D-25454E0CAA43}" type="presParOf" srcId="{C8A314CF-B873-4E7F-96E8-51AFEA862B17}" destId="{63592980-A095-4E6F-B021-B4D286449130}" srcOrd="1" destOrd="0" presId="urn:microsoft.com/office/officeart/2018/2/layout/IconCircleList"/>
    <dgm:cxn modelId="{EE2C1F56-65AE-614B-BF57-EADB840C977F}" type="presParOf" srcId="{C8A314CF-B873-4E7F-96E8-51AFEA862B17}" destId="{8E57BDBC-D899-4BD9-AD26-97E1CA10BF7C}" srcOrd="2" destOrd="0" presId="urn:microsoft.com/office/officeart/2018/2/layout/IconCircleList"/>
    <dgm:cxn modelId="{F4115474-50A6-0040-9122-3B0C2E3CEE8D}" type="presParOf" srcId="{C8A314CF-B873-4E7F-96E8-51AFEA862B17}" destId="{0DF70C6A-CDEF-4494-97C8-8E47839EB8E1}" srcOrd="3" destOrd="0" presId="urn:microsoft.com/office/officeart/2018/2/layout/IconCircleList"/>
    <dgm:cxn modelId="{A07CEBAE-C5F5-A74A-81BC-57FF70DF8985}" type="presParOf" srcId="{F1DEA6D7-179B-4D70-A3B0-8850ACADE92B}" destId="{863FDB02-D8C3-48C2-A205-126E50AC0F04}" srcOrd="5" destOrd="0" presId="urn:microsoft.com/office/officeart/2018/2/layout/IconCircleList"/>
    <dgm:cxn modelId="{B94B3DA9-9D93-3747-B119-00414D77DFFC}" type="presParOf" srcId="{F1DEA6D7-179B-4D70-A3B0-8850ACADE92B}" destId="{FACC74E0-965D-4F07-8EFE-41B3BCF40A69}" srcOrd="6" destOrd="0" presId="urn:microsoft.com/office/officeart/2018/2/layout/IconCircleList"/>
    <dgm:cxn modelId="{EBA54B6B-4EBA-E24A-B312-9841965C27FB}" type="presParOf" srcId="{FACC74E0-965D-4F07-8EFE-41B3BCF40A69}" destId="{632A95E7-87FF-4C93-AC77-F3A53AA16E4B}" srcOrd="0" destOrd="0" presId="urn:microsoft.com/office/officeart/2018/2/layout/IconCircleList"/>
    <dgm:cxn modelId="{8344856E-B35A-9241-99FD-D576E604C463}" type="presParOf" srcId="{FACC74E0-965D-4F07-8EFE-41B3BCF40A69}" destId="{1B2BAB27-0847-482B-A6EE-55BF3638EED5}" srcOrd="1" destOrd="0" presId="urn:microsoft.com/office/officeart/2018/2/layout/IconCircleList"/>
    <dgm:cxn modelId="{4B5822A8-2C31-BC43-BBA1-F6FC8B8DE0C6}" type="presParOf" srcId="{FACC74E0-965D-4F07-8EFE-41B3BCF40A69}" destId="{DF43CB35-7B19-40FA-87C1-DC6243003812}" srcOrd="2" destOrd="0" presId="urn:microsoft.com/office/officeart/2018/2/layout/IconCircleList"/>
    <dgm:cxn modelId="{C2DCE95D-9FA9-8542-BE62-CDF33A508CAA}" type="presParOf" srcId="{FACC74E0-965D-4F07-8EFE-41B3BCF40A69}" destId="{B6693E59-8F2D-4C90-BBDD-CB1698A96D5B}" srcOrd="3" destOrd="0" presId="urn:microsoft.com/office/officeart/2018/2/layout/IconCircleList"/>
    <dgm:cxn modelId="{CE41EC2D-E96F-164D-8C82-4B9C3C4A177E}" type="presParOf" srcId="{F1DEA6D7-179B-4D70-A3B0-8850ACADE92B}" destId="{C38FEF8C-36D1-4C40-93B4-1910A7A19C09}" srcOrd="7" destOrd="0" presId="urn:microsoft.com/office/officeart/2018/2/layout/IconCircleList"/>
    <dgm:cxn modelId="{7BADC5F4-2DD9-B445-B48C-AF4B6F70599D}" type="presParOf" srcId="{F1DEA6D7-179B-4D70-A3B0-8850ACADE92B}" destId="{2C06E340-B882-4106-A49A-DDF4CB7E1B68}" srcOrd="8" destOrd="0" presId="urn:microsoft.com/office/officeart/2018/2/layout/IconCircleList"/>
    <dgm:cxn modelId="{F36649AF-D024-3A44-BAD2-CDD16B36C578}" type="presParOf" srcId="{2C06E340-B882-4106-A49A-DDF4CB7E1B68}" destId="{80876D8F-A598-4BB8-B3E2-A110B7231C6D}" srcOrd="0" destOrd="0" presId="urn:microsoft.com/office/officeart/2018/2/layout/IconCircleList"/>
    <dgm:cxn modelId="{342E7F8A-7F0F-444D-ABEE-3A71B6D65883}" type="presParOf" srcId="{2C06E340-B882-4106-A49A-DDF4CB7E1B68}" destId="{A7A4B30D-0461-4BC9-9CFA-6997826EB657}" srcOrd="1" destOrd="0" presId="urn:microsoft.com/office/officeart/2018/2/layout/IconCircleList"/>
    <dgm:cxn modelId="{5D365FD9-ED33-1946-B263-C1B300A502AC}" type="presParOf" srcId="{2C06E340-B882-4106-A49A-DDF4CB7E1B68}" destId="{5A3E7068-2616-46C2-8CBF-FFED44E385BC}" srcOrd="2" destOrd="0" presId="urn:microsoft.com/office/officeart/2018/2/layout/IconCircleList"/>
    <dgm:cxn modelId="{E41218BF-FA0A-8E4C-8B72-FAAA117F1836}" type="presParOf" srcId="{2C06E340-B882-4106-A49A-DDF4CB7E1B68}" destId="{9BA9E1A8-9AAE-48FA-85E4-5A4A2C20540F}" srcOrd="3" destOrd="0" presId="urn:microsoft.com/office/officeart/2018/2/layout/IconCircleList"/>
    <dgm:cxn modelId="{7B0D3951-B9F0-BF42-938A-3026A0E68041}" type="presParOf" srcId="{F1DEA6D7-179B-4D70-A3B0-8850ACADE92B}" destId="{F13B58CC-90A0-4499-9D94-8910467F4217}" srcOrd="9" destOrd="0" presId="urn:microsoft.com/office/officeart/2018/2/layout/IconCircleList"/>
    <dgm:cxn modelId="{31AF87FF-9FBB-DF49-AC3D-B7FF72B01610}" type="presParOf" srcId="{F1DEA6D7-179B-4D70-A3B0-8850ACADE92B}" destId="{83136957-6F84-4B1E-8062-7AD0C9265948}" srcOrd="10" destOrd="0" presId="urn:microsoft.com/office/officeart/2018/2/layout/IconCircleList"/>
    <dgm:cxn modelId="{F1BC89BF-F705-9249-AE98-3268493FCE45}" type="presParOf" srcId="{83136957-6F84-4B1E-8062-7AD0C9265948}" destId="{0B1EB81D-380D-464B-B525-0B344E71B33E}" srcOrd="0" destOrd="0" presId="urn:microsoft.com/office/officeart/2018/2/layout/IconCircleList"/>
    <dgm:cxn modelId="{79493772-0327-844C-944D-CA075BD3D433}" type="presParOf" srcId="{83136957-6F84-4B1E-8062-7AD0C9265948}" destId="{8BC9AA2F-29F0-4FA5-93D5-A8929589782A}" srcOrd="1" destOrd="0" presId="urn:microsoft.com/office/officeart/2018/2/layout/IconCircleList"/>
    <dgm:cxn modelId="{CCDFC150-2861-BE47-8414-164E68161EB7}" type="presParOf" srcId="{83136957-6F84-4B1E-8062-7AD0C9265948}" destId="{1B7B6588-5039-4BEE-B1B2-A1E720789C5E}" srcOrd="2" destOrd="0" presId="urn:microsoft.com/office/officeart/2018/2/layout/IconCircleList"/>
    <dgm:cxn modelId="{90DFAA95-E569-A440-BAC0-15A472B14FB4}" type="presParOf" srcId="{83136957-6F84-4B1E-8062-7AD0C9265948}" destId="{C53CC915-1466-40D4-9477-8FC6B3CAA26A}" srcOrd="3" destOrd="0" presId="urn:microsoft.com/office/officeart/2018/2/layout/IconCircleList"/>
    <dgm:cxn modelId="{67AAA36B-839B-164B-B150-F4CA36D37384}" type="presParOf" srcId="{F1DEA6D7-179B-4D70-A3B0-8850ACADE92B}" destId="{18046377-08E6-4B56-BA9F-9757B4C77672}" srcOrd="11" destOrd="0" presId="urn:microsoft.com/office/officeart/2018/2/layout/IconCircleList"/>
    <dgm:cxn modelId="{83762DD8-4D47-C847-82FD-CEC2F843930E}" type="presParOf" srcId="{F1DEA6D7-179B-4D70-A3B0-8850ACADE92B}" destId="{273D57FF-08EB-44A6-B113-21D3760DC793}" srcOrd="12" destOrd="0" presId="urn:microsoft.com/office/officeart/2018/2/layout/IconCircleList"/>
    <dgm:cxn modelId="{1C228B1E-7F60-D34E-8968-03600E9DA4DD}" type="presParOf" srcId="{273D57FF-08EB-44A6-B113-21D3760DC793}" destId="{8E44199F-95CD-4239-96FB-E77CDD67F941}" srcOrd="0" destOrd="0" presId="urn:microsoft.com/office/officeart/2018/2/layout/IconCircleList"/>
    <dgm:cxn modelId="{C78D1A88-1039-0A48-BA0C-C1AFB037118D}" type="presParOf" srcId="{273D57FF-08EB-44A6-B113-21D3760DC793}" destId="{39C4BE88-1990-46E2-8D47-5ED20D29FEA2}" srcOrd="1" destOrd="0" presId="urn:microsoft.com/office/officeart/2018/2/layout/IconCircleList"/>
    <dgm:cxn modelId="{453927D7-4292-DC49-9755-8E1474300CDB}" type="presParOf" srcId="{273D57FF-08EB-44A6-B113-21D3760DC793}" destId="{8DD461B8-BA23-4CA1-92E8-BB9C36EDA66C}" srcOrd="2" destOrd="0" presId="urn:microsoft.com/office/officeart/2018/2/layout/IconCircleList"/>
    <dgm:cxn modelId="{70E6C3FA-AC15-C242-8C46-6160ED43B433}" type="presParOf" srcId="{273D57FF-08EB-44A6-B113-21D3760DC793}" destId="{814C537E-B6D2-49A8-9DC7-9CBA35AD1E8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D1E01D-D862-4401-A335-9B5FDDC9D7FC}"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D35AAD82-390B-4E92-B5E0-C8F16E704C76}">
      <dgm:prSet/>
      <dgm:spPr/>
      <dgm:t>
        <a:bodyPr/>
        <a:lstStyle/>
        <a:p>
          <a:pPr>
            <a:defRPr b="1"/>
          </a:pPr>
          <a:r>
            <a:rPr lang="en-US" dirty="0"/>
            <a:t>  Data was collected from:</a:t>
          </a:r>
        </a:p>
      </dgm:t>
    </dgm:pt>
    <dgm:pt modelId="{9D8B8FFE-4329-4205-8C61-6F2B8AAF6A0C}" type="parTrans" cxnId="{DFF4D992-60BC-415B-B0BB-8328BAC6BD0A}">
      <dgm:prSet/>
      <dgm:spPr/>
      <dgm:t>
        <a:bodyPr/>
        <a:lstStyle/>
        <a:p>
          <a:endParaRPr lang="en-US"/>
        </a:p>
      </dgm:t>
    </dgm:pt>
    <dgm:pt modelId="{A889986B-9AAE-47FC-A7FD-5FEC469F2586}" type="sibTrans" cxnId="{DFF4D992-60BC-415B-B0BB-8328BAC6BD0A}">
      <dgm:prSet/>
      <dgm:spPr/>
      <dgm:t>
        <a:bodyPr/>
        <a:lstStyle/>
        <a:p>
          <a:endParaRPr lang="en-US"/>
        </a:p>
      </dgm:t>
    </dgm:pt>
    <dgm:pt modelId="{195D8791-B569-4FFF-81AA-5023FCAC6F54}">
      <dgm:prSet/>
      <dgm:spPr/>
      <dgm:t>
        <a:bodyPr/>
        <a:lstStyle/>
        <a:p>
          <a:pPr>
            <a:defRPr b="1"/>
          </a:pPr>
          <a:r>
            <a:rPr lang="en-US"/>
            <a:t>Source : </a:t>
          </a:r>
          <a:r>
            <a:rPr lang="en-US" u="sng">
              <a:hlinkClick xmlns:r="http://schemas.openxmlformats.org/officeDocument/2006/relationships" r:id="rId1"/>
            </a:rPr>
            <a:t>https://no.wikipedia.org/wiki/Liste_over_Oslos_bydeler</a:t>
          </a:r>
          <a:endParaRPr lang="en-US"/>
        </a:p>
      </dgm:t>
    </dgm:pt>
    <dgm:pt modelId="{BF79BF80-8B21-4D65-8B6C-AB85208C8154}" type="parTrans" cxnId="{F1209350-0588-4984-8326-74CED447D894}">
      <dgm:prSet/>
      <dgm:spPr/>
      <dgm:t>
        <a:bodyPr/>
        <a:lstStyle/>
        <a:p>
          <a:endParaRPr lang="en-US"/>
        </a:p>
      </dgm:t>
    </dgm:pt>
    <dgm:pt modelId="{09E3A59F-78BD-493E-86C3-9581B164CF12}" type="sibTrans" cxnId="{F1209350-0588-4984-8326-74CED447D894}">
      <dgm:prSet/>
      <dgm:spPr/>
      <dgm:t>
        <a:bodyPr/>
        <a:lstStyle/>
        <a:p>
          <a:endParaRPr lang="en-US"/>
        </a:p>
      </dgm:t>
    </dgm:pt>
    <dgm:pt modelId="{EC39BC99-FC20-41BF-A812-AE54F982109A}">
      <dgm:prSet custT="1"/>
      <dgm:spPr/>
      <dgm:t>
        <a:bodyPr/>
        <a:lstStyle/>
        <a:p>
          <a:r>
            <a:rPr lang="en-US" sz="1400" dirty="0">
              <a:latin typeface="+mj-lt"/>
            </a:rPr>
            <a:t>This data set contains the required information. And we will use this data set to explore various boroughs of Oslo. </a:t>
          </a:r>
        </a:p>
      </dgm:t>
    </dgm:pt>
    <dgm:pt modelId="{EE7F5E08-975D-4EF5-874E-9BEA69D6B40C}" type="parTrans" cxnId="{81AC4EF8-99BC-4C16-80CF-A895C5D6BCD0}">
      <dgm:prSet/>
      <dgm:spPr/>
      <dgm:t>
        <a:bodyPr/>
        <a:lstStyle/>
        <a:p>
          <a:endParaRPr lang="en-US"/>
        </a:p>
      </dgm:t>
    </dgm:pt>
    <dgm:pt modelId="{AC0401CC-C5F3-497D-A891-E3AC00088D91}" type="sibTrans" cxnId="{81AC4EF8-99BC-4C16-80CF-A895C5D6BCD0}">
      <dgm:prSet/>
      <dgm:spPr/>
      <dgm:t>
        <a:bodyPr/>
        <a:lstStyle/>
        <a:p>
          <a:endParaRPr lang="en-US"/>
        </a:p>
      </dgm:t>
    </dgm:pt>
    <dgm:pt modelId="{70A30921-27D8-4B45-B86A-BE02A257A6D1}">
      <dgm:prSet/>
      <dgm:spPr/>
      <dgm:t>
        <a:bodyPr/>
        <a:lstStyle/>
        <a:p>
          <a:pPr>
            <a:defRPr b="1"/>
          </a:pPr>
          <a:r>
            <a:rPr lang="en-US"/>
            <a:t>Data Source : </a:t>
          </a:r>
          <a:r>
            <a:rPr lang="en-US" u="sng">
              <a:hlinkClick xmlns:r="http://schemas.openxmlformats.org/officeDocument/2006/relationships" r:id="rId2"/>
            </a:rPr>
            <a:t>http://statistikkbanken.oslo.kommune.no/webview/</a:t>
          </a:r>
          <a:r>
            <a:rPr lang="en-US"/>
            <a:t> </a:t>
          </a:r>
        </a:p>
      </dgm:t>
    </dgm:pt>
    <dgm:pt modelId="{7AF1FB34-5C5A-4974-B722-744E42485ACF}" type="parTrans" cxnId="{6409E672-7740-4C68-9E97-678689802D59}">
      <dgm:prSet/>
      <dgm:spPr/>
      <dgm:t>
        <a:bodyPr/>
        <a:lstStyle/>
        <a:p>
          <a:endParaRPr lang="en-US"/>
        </a:p>
      </dgm:t>
    </dgm:pt>
    <dgm:pt modelId="{5B12A73F-7A94-4816-A4EE-E8E7740692B8}" type="sibTrans" cxnId="{6409E672-7740-4C68-9E97-678689802D59}">
      <dgm:prSet/>
      <dgm:spPr/>
      <dgm:t>
        <a:bodyPr/>
        <a:lstStyle/>
        <a:p>
          <a:endParaRPr lang="en-US"/>
        </a:p>
      </dgm:t>
    </dgm:pt>
    <dgm:pt modelId="{48B6C494-F322-4C5B-B972-455D0C3825C9}">
      <dgm:prSet custT="1"/>
      <dgm:spPr/>
      <dgm:t>
        <a:bodyPr/>
        <a:lstStyle/>
        <a:p>
          <a:r>
            <a:rPr lang="en-US" sz="1400" dirty="0">
              <a:latin typeface="+mj-lt"/>
            </a:rPr>
            <a:t>Site providing the possibility to build own datasets regarding Oslo and export them in different formats. </a:t>
          </a:r>
        </a:p>
      </dgm:t>
    </dgm:pt>
    <dgm:pt modelId="{500E5E55-1146-4635-AC1B-CC58559128C2}" type="parTrans" cxnId="{74B0332A-3B72-4048-8DFF-C2550A1C931B}">
      <dgm:prSet/>
      <dgm:spPr/>
      <dgm:t>
        <a:bodyPr/>
        <a:lstStyle/>
        <a:p>
          <a:endParaRPr lang="en-US"/>
        </a:p>
      </dgm:t>
    </dgm:pt>
    <dgm:pt modelId="{44AFCF97-2706-46A6-B31C-EA283EFAC140}" type="sibTrans" cxnId="{74B0332A-3B72-4048-8DFF-C2550A1C931B}">
      <dgm:prSet/>
      <dgm:spPr/>
      <dgm:t>
        <a:bodyPr/>
        <a:lstStyle/>
        <a:p>
          <a:endParaRPr lang="en-US"/>
        </a:p>
      </dgm:t>
    </dgm:pt>
    <dgm:pt modelId="{B459DAB6-D2FE-48D3-B813-DD6D2FFE77BD}">
      <dgm:prSet custT="1"/>
      <dgm:spPr/>
      <dgm:t>
        <a:bodyPr/>
        <a:lstStyle/>
        <a:p>
          <a:r>
            <a:rPr lang="en-US" sz="1300" dirty="0">
              <a:latin typeface="+mj-lt"/>
            </a:rPr>
            <a:t>‘</a:t>
          </a:r>
          <a:r>
            <a:rPr lang="en-US" sz="1300" dirty="0" err="1">
              <a:latin typeface="+mj-lt"/>
            </a:rPr>
            <a:t>Kvadratmeterpris_og_omsatte_boliger.csv</a:t>
          </a:r>
          <a:r>
            <a:rPr lang="en-US" sz="1300" dirty="0">
              <a:latin typeface="+mj-lt"/>
            </a:rPr>
            <a:t>’ real-estate price/sqm from 2008 to 2018 in each Borough</a:t>
          </a:r>
        </a:p>
      </dgm:t>
    </dgm:pt>
    <dgm:pt modelId="{9BFA3416-308F-4AB7-89B2-0FB4368FB9BD}" type="parTrans" cxnId="{14BDEEA2-54DD-4430-BE85-54010CAAE3A8}">
      <dgm:prSet/>
      <dgm:spPr/>
      <dgm:t>
        <a:bodyPr/>
        <a:lstStyle/>
        <a:p>
          <a:endParaRPr lang="en-US"/>
        </a:p>
      </dgm:t>
    </dgm:pt>
    <dgm:pt modelId="{48EE3CB7-E978-411E-AFC6-1EE6B9BEF43B}" type="sibTrans" cxnId="{14BDEEA2-54DD-4430-BE85-54010CAAE3A8}">
      <dgm:prSet/>
      <dgm:spPr/>
      <dgm:t>
        <a:bodyPr/>
        <a:lstStyle/>
        <a:p>
          <a:endParaRPr lang="en-US"/>
        </a:p>
      </dgm:t>
    </dgm:pt>
    <dgm:pt modelId="{A14EB136-A540-46EF-85EB-534AD42B90D5}">
      <dgm:prSet custT="1"/>
      <dgm:spPr/>
      <dgm:t>
        <a:bodyPr/>
        <a:lstStyle/>
        <a:p>
          <a:r>
            <a:rPr lang="en-US" sz="1300" dirty="0">
              <a:latin typeface="+mj-lt"/>
            </a:rPr>
            <a:t>‘</a:t>
          </a:r>
          <a:r>
            <a:rPr lang="en-US" sz="1300" dirty="0" err="1">
              <a:latin typeface="+mj-lt"/>
            </a:rPr>
            <a:t>Distrikter_i_Oslo.csv</a:t>
          </a:r>
          <a:r>
            <a:rPr lang="en-US" sz="1300" dirty="0">
              <a:latin typeface="+mj-lt"/>
            </a:rPr>
            <a:t>’ containing a list over the sub-districts of Oslo:</a:t>
          </a:r>
        </a:p>
      </dgm:t>
    </dgm:pt>
    <dgm:pt modelId="{2DC36728-A7D7-4996-AC0F-A47C00C2B1A4}" type="parTrans" cxnId="{51EB4D41-CB75-4D0E-9D83-84DC8DB9AB23}">
      <dgm:prSet/>
      <dgm:spPr/>
      <dgm:t>
        <a:bodyPr/>
        <a:lstStyle/>
        <a:p>
          <a:endParaRPr lang="en-US"/>
        </a:p>
      </dgm:t>
    </dgm:pt>
    <dgm:pt modelId="{8E7E19D2-73D1-4885-B415-69C86DA6B30C}" type="sibTrans" cxnId="{51EB4D41-CB75-4D0E-9D83-84DC8DB9AB23}">
      <dgm:prSet/>
      <dgm:spPr/>
      <dgm:t>
        <a:bodyPr/>
        <a:lstStyle/>
        <a:p>
          <a:endParaRPr lang="en-US"/>
        </a:p>
      </dgm:t>
    </dgm:pt>
    <dgm:pt modelId="{21DB9CAD-F912-4400-BA1F-6E5EA529E5B5}">
      <dgm:prSet/>
      <dgm:spPr/>
      <dgm:t>
        <a:bodyPr/>
        <a:lstStyle/>
        <a:p>
          <a:pPr>
            <a:defRPr b="1"/>
          </a:pPr>
          <a:r>
            <a:rPr lang="en-US"/>
            <a:t>Data source : Foursquare API </a:t>
          </a:r>
        </a:p>
      </dgm:t>
    </dgm:pt>
    <dgm:pt modelId="{A8C2D84E-0408-46FD-8E07-42A5359E9EBD}" type="parTrans" cxnId="{C28060E0-BB68-43AB-8A65-09FA9739799E}">
      <dgm:prSet/>
      <dgm:spPr/>
      <dgm:t>
        <a:bodyPr/>
        <a:lstStyle/>
        <a:p>
          <a:endParaRPr lang="en-US"/>
        </a:p>
      </dgm:t>
    </dgm:pt>
    <dgm:pt modelId="{6AF92595-9767-43DA-83A1-A4DED10F328E}" type="sibTrans" cxnId="{C28060E0-BB68-43AB-8A65-09FA9739799E}">
      <dgm:prSet/>
      <dgm:spPr/>
      <dgm:t>
        <a:bodyPr/>
        <a:lstStyle/>
        <a:p>
          <a:endParaRPr lang="en-US"/>
        </a:p>
      </dgm:t>
    </dgm:pt>
    <dgm:pt modelId="{13E45669-0802-4F12-AFCD-E679BFD212DC}">
      <dgm:prSet custT="1"/>
      <dgm:spPr/>
      <dgm:t>
        <a:bodyPr/>
        <a:lstStyle/>
        <a:p>
          <a:r>
            <a:rPr lang="en-US" sz="1400" dirty="0">
              <a:latin typeface="+mj-lt"/>
            </a:rPr>
            <a:t>Description : By using this API we will get all the venues in each borough/sub-borough</a:t>
          </a:r>
        </a:p>
      </dgm:t>
    </dgm:pt>
    <dgm:pt modelId="{C75CAFB1-2EA1-49C9-937A-4D81E426288E}" type="parTrans" cxnId="{3DF63431-3319-482C-8B03-F6EF0BECC856}">
      <dgm:prSet/>
      <dgm:spPr/>
      <dgm:t>
        <a:bodyPr/>
        <a:lstStyle/>
        <a:p>
          <a:endParaRPr lang="en-US"/>
        </a:p>
      </dgm:t>
    </dgm:pt>
    <dgm:pt modelId="{7C6A9E6F-68E9-4FA4-BBDD-97AF56F3FE38}" type="sibTrans" cxnId="{3DF63431-3319-482C-8B03-F6EF0BECC856}">
      <dgm:prSet/>
      <dgm:spPr/>
      <dgm:t>
        <a:bodyPr/>
        <a:lstStyle/>
        <a:p>
          <a:endParaRPr lang="en-US"/>
        </a:p>
      </dgm:t>
    </dgm:pt>
    <dgm:pt modelId="{CD8FBE3C-3DB0-4BB5-A168-B6EB2B9BF178}" type="pres">
      <dgm:prSet presAssocID="{A8D1E01D-D862-4401-A335-9B5FDDC9D7FC}" presName="root" presStyleCnt="0">
        <dgm:presLayoutVars>
          <dgm:dir/>
          <dgm:resizeHandles val="exact"/>
        </dgm:presLayoutVars>
      </dgm:prSet>
      <dgm:spPr/>
    </dgm:pt>
    <dgm:pt modelId="{EAD4C11F-0E3D-4E00-A338-22752B566949}" type="pres">
      <dgm:prSet presAssocID="{D35AAD82-390B-4E92-B5E0-C8F16E704C76}" presName="compNode" presStyleCnt="0"/>
      <dgm:spPr/>
    </dgm:pt>
    <dgm:pt modelId="{FFDFFA51-9026-4CC0-AEE7-C3304E435C9B}" type="pres">
      <dgm:prSet presAssocID="{D35AAD82-390B-4E92-B5E0-C8F16E704C76}" presName="iconRect" presStyleLbl="node1" presStyleIdx="0" presStyleCnt="4" custScaleX="38944" custScaleY="38944" custLinFactX="-100105" custLinFactY="29354" custLinFactNeighborX="-20000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804DEAE8-4B9B-4C5A-998F-4B375F7C3191}" type="pres">
      <dgm:prSet presAssocID="{D35AAD82-390B-4E92-B5E0-C8F16E704C76}" presName="iconSpace" presStyleCnt="0"/>
      <dgm:spPr/>
    </dgm:pt>
    <dgm:pt modelId="{25035040-9681-48AE-9C39-8A58FC5951BE}" type="pres">
      <dgm:prSet presAssocID="{D35AAD82-390B-4E92-B5E0-C8F16E704C76}" presName="parTx" presStyleLbl="revTx" presStyleIdx="0" presStyleCnt="8" custLinFactNeighborX="-660" custLinFactNeighborY="773">
        <dgm:presLayoutVars>
          <dgm:chMax val="0"/>
          <dgm:chPref val="0"/>
        </dgm:presLayoutVars>
      </dgm:prSet>
      <dgm:spPr/>
    </dgm:pt>
    <dgm:pt modelId="{E6998DE0-4E79-48CE-8A8F-D9B96B1CCC07}" type="pres">
      <dgm:prSet presAssocID="{D35AAD82-390B-4E92-B5E0-C8F16E704C76}" presName="txSpace" presStyleCnt="0"/>
      <dgm:spPr/>
    </dgm:pt>
    <dgm:pt modelId="{6534242C-321B-43F8-931F-0CCDD79B6C6B}" type="pres">
      <dgm:prSet presAssocID="{D35AAD82-390B-4E92-B5E0-C8F16E704C76}" presName="desTx" presStyleLbl="revTx" presStyleIdx="1" presStyleCnt="8">
        <dgm:presLayoutVars/>
      </dgm:prSet>
      <dgm:spPr/>
    </dgm:pt>
    <dgm:pt modelId="{41344764-BB23-4C35-B2D9-A6B30C5DC47C}" type="pres">
      <dgm:prSet presAssocID="{A889986B-9AAE-47FC-A7FD-5FEC469F2586}" presName="sibTrans" presStyleCnt="0"/>
      <dgm:spPr/>
    </dgm:pt>
    <dgm:pt modelId="{ACB329EC-AC20-4066-84E6-47BFA0B7B0FC}" type="pres">
      <dgm:prSet presAssocID="{195D8791-B569-4FFF-81AA-5023FCAC6F54}" presName="compNode" presStyleCnt="0"/>
      <dgm:spPr/>
    </dgm:pt>
    <dgm:pt modelId="{CBD3D2E8-1850-4797-84B7-E6135229A89F}" type="pres">
      <dgm:prSet presAssocID="{195D8791-B569-4FFF-81AA-5023FCAC6F54}"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rk scene"/>
        </a:ext>
      </dgm:extLst>
    </dgm:pt>
    <dgm:pt modelId="{606AFDB1-23DA-4D75-9E93-61B5F7F5F14E}" type="pres">
      <dgm:prSet presAssocID="{195D8791-B569-4FFF-81AA-5023FCAC6F54}" presName="iconSpace" presStyleCnt="0"/>
      <dgm:spPr/>
    </dgm:pt>
    <dgm:pt modelId="{F28FDF81-4923-4041-9BD2-993C9135A04B}" type="pres">
      <dgm:prSet presAssocID="{195D8791-B569-4FFF-81AA-5023FCAC6F54}" presName="parTx" presStyleLbl="revTx" presStyleIdx="2" presStyleCnt="8">
        <dgm:presLayoutVars>
          <dgm:chMax val="0"/>
          <dgm:chPref val="0"/>
        </dgm:presLayoutVars>
      </dgm:prSet>
      <dgm:spPr/>
    </dgm:pt>
    <dgm:pt modelId="{F5CDFB59-3BC8-4AB5-823C-E67BFBE85BFC}" type="pres">
      <dgm:prSet presAssocID="{195D8791-B569-4FFF-81AA-5023FCAC6F54}" presName="txSpace" presStyleCnt="0"/>
      <dgm:spPr/>
    </dgm:pt>
    <dgm:pt modelId="{A423B091-3253-4D5C-B75B-180D220D50D0}" type="pres">
      <dgm:prSet presAssocID="{195D8791-B569-4FFF-81AA-5023FCAC6F54}" presName="desTx" presStyleLbl="revTx" presStyleIdx="3" presStyleCnt="8">
        <dgm:presLayoutVars/>
      </dgm:prSet>
      <dgm:spPr/>
    </dgm:pt>
    <dgm:pt modelId="{FAD0D1BC-D2B4-4403-BA32-A42616010173}" type="pres">
      <dgm:prSet presAssocID="{09E3A59F-78BD-493E-86C3-9581B164CF12}" presName="sibTrans" presStyleCnt="0"/>
      <dgm:spPr/>
    </dgm:pt>
    <dgm:pt modelId="{3EA735E7-F84B-49A7-BDD6-2B242F66C381}" type="pres">
      <dgm:prSet presAssocID="{70A30921-27D8-4B45-B86A-BE02A257A6D1}" presName="compNode" presStyleCnt="0"/>
      <dgm:spPr/>
    </dgm:pt>
    <dgm:pt modelId="{54BDFABD-6ACA-4967-A160-150E40529BF8}" type="pres">
      <dgm:prSet presAssocID="{70A30921-27D8-4B45-B86A-BE02A257A6D1}"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ld"/>
        </a:ext>
      </dgm:extLst>
    </dgm:pt>
    <dgm:pt modelId="{3D7B1290-F6BE-44EE-9EA2-90543A4D9A2F}" type="pres">
      <dgm:prSet presAssocID="{70A30921-27D8-4B45-B86A-BE02A257A6D1}" presName="iconSpace" presStyleCnt="0"/>
      <dgm:spPr/>
    </dgm:pt>
    <dgm:pt modelId="{E749411A-178C-43AD-B59B-4CCD579D33AD}" type="pres">
      <dgm:prSet presAssocID="{70A30921-27D8-4B45-B86A-BE02A257A6D1}" presName="parTx" presStyleLbl="revTx" presStyleIdx="4" presStyleCnt="8">
        <dgm:presLayoutVars>
          <dgm:chMax val="0"/>
          <dgm:chPref val="0"/>
        </dgm:presLayoutVars>
      </dgm:prSet>
      <dgm:spPr/>
    </dgm:pt>
    <dgm:pt modelId="{332BB202-8CBA-4DE2-9606-2B3315618D66}" type="pres">
      <dgm:prSet presAssocID="{70A30921-27D8-4B45-B86A-BE02A257A6D1}" presName="txSpace" presStyleCnt="0"/>
      <dgm:spPr/>
    </dgm:pt>
    <dgm:pt modelId="{BD8C3E1A-2E2A-4DD5-9065-DB286963B65E}" type="pres">
      <dgm:prSet presAssocID="{70A30921-27D8-4B45-B86A-BE02A257A6D1}" presName="desTx" presStyleLbl="revTx" presStyleIdx="5" presStyleCnt="8">
        <dgm:presLayoutVars/>
      </dgm:prSet>
      <dgm:spPr/>
    </dgm:pt>
    <dgm:pt modelId="{B2406C9D-4F77-4C4F-B1C0-2A3445FA8BCE}" type="pres">
      <dgm:prSet presAssocID="{5B12A73F-7A94-4816-A4EE-E8E7740692B8}" presName="sibTrans" presStyleCnt="0"/>
      <dgm:spPr/>
    </dgm:pt>
    <dgm:pt modelId="{C2601225-F20F-4F39-A401-BA73A7A68B52}" type="pres">
      <dgm:prSet presAssocID="{21DB9CAD-F912-4400-BA1F-6E5EA529E5B5}" presName="compNode" presStyleCnt="0"/>
      <dgm:spPr/>
    </dgm:pt>
    <dgm:pt modelId="{132BBF80-3F3C-4658-98E5-1B9A7DDCB763}" type="pres">
      <dgm:prSet presAssocID="{21DB9CAD-F912-4400-BA1F-6E5EA529E5B5}"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1271278A-B233-4DAF-9197-086DFDDE9253}" type="pres">
      <dgm:prSet presAssocID="{21DB9CAD-F912-4400-BA1F-6E5EA529E5B5}" presName="iconSpace" presStyleCnt="0"/>
      <dgm:spPr/>
    </dgm:pt>
    <dgm:pt modelId="{0B962C6F-E102-4A52-9C17-9BE981BDCC71}" type="pres">
      <dgm:prSet presAssocID="{21DB9CAD-F912-4400-BA1F-6E5EA529E5B5}" presName="parTx" presStyleLbl="revTx" presStyleIdx="6" presStyleCnt="8">
        <dgm:presLayoutVars>
          <dgm:chMax val="0"/>
          <dgm:chPref val="0"/>
        </dgm:presLayoutVars>
      </dgm:prSet>
      <dgm:spPr/>
    </dgm:pt>
    <dgm:pt modelId="{B2FFF3C3-1A40-4172-A55D-C62DA03BE07D}" type="pres">
      <dgm:prSet presAssocID="{21DB9CAD-F912-4400-BA1F-6E5EA529E5B5}" presName="txSpace" presStyleCnt="0"/>
      <dgm:spPr/>
    </dgm:pt>
    <dgm:pt modelId="{38F18746-3749-46A9-A6A8-08F41FC44B46}" type="pres">
      <dgm:prSet presAssocID="{21DB9CAD-F912-4400-BA1F-6E5EA529E5B5}" presName="desTx" presStyleLbl="revTx" presStyleIdx="7" presStyleCnt="8">
        <dgm:presLayoutVars/>
      </dgm:prSet>
      <dgm:spPr/>
    </dgm:pt>
  </dgm:ptLst>
  <dgm:cxnLst>
    <dgm:cxn modelId="{092D3418-5EF2-4E72-9B99-3A0092A27E06}" type="presOf" srcId="{D35AAD82-390B-4E92-B5E0-C8F16E704C76}" destId="{25035040-9681-48AE-9C39-8A58FC5951BE}" srcOrd="0" destOrd="0" presId="urn:microsoft.com/office/officeart/2018/5/layout/CenteredIconLabelDescriptionList"/>
    <dgm:cxn modelId="{74B0332A-3B72-4048-8DFF-C2550A1C931B}" srcId="{70A30921-27D8-4B45-B86A-BE02A257A6D1}" destId="{48B6C494-F322-4C5B-B972-455D0C3825C9}" srcOrd="0" destOrd="0" parTransId="{500E5E55-1146-4635-AC1B-CC58559128C2}" sibTransId="{44AFCF97-2706-46A6-B31C-EA283EFAC140}"/>
    <dgm:cxn modelId="{3DF63431-3319-482C-8B03-F6EF0BECC856}" srcId="{21DB9CAD-F912-4400-BA1F-6E5EA529E5B5}" destId="{13E45669-0802-4F12-AFCD-E679BFD212DC}" srcOrd="0" destOrd="0" parTransId="{C75CAFB1-2EA1-49C9-937A-4D81E426288E}" sibTransId="{7C6A9E6F-68E9-4FA4-BBDD-97AF56F3FE38}"/>
    <dgm:cxn modelId="{51EB4D41-CB75-4D0E-9D83-84DC8DB9AB23}" srcId="{48B6C494-F322-4C5B-B972-455D0C3825C9}" destId="{A14EB136-A540-46EF-85EB-534AD42B90D5}" srcOrd="1" destOrd="0" parTransId="{2DC36728-A7D7-4996-AC0F-A47C00C2B1A4}" sibTransId="{8E7E19D2-73D1-4885-B415-69C86DA6B30C}"/>
    <dgm:cxn modelId="{CA67CE4E-09D5-4089-A677-FB1420F09B53}" type="presOf" srcId="{13E45669-0802-4F12-AFCD-E679BFD212DC}" destId="{38F18746-3749-46A9-A6A8-08F41FC44B46}" srcOrd="0" destOrd="0" presId="urn:microsoft.com/office/officeart/2018/5/layout/CenteredIconLabelDescriptionList"/>
    <dgm:cxn modelId="{F1209350-0588-4984-8326-74CED447D894}" srcId="{A8D1E01D-D862-4401-A335-9B5FDDC9D7FC}" destId="{195D8791-B569-4FFF-81AA-5023FCAC6F54}" srcOrd="1" destOrd="0" parTransId="{BF79BF80-8B21-4D65-8B6C-AB85208C8154}" sibTransId="{09E3A59F-78BD-493E-86C3-9581B164CF12}"/>
    <dgm:cxn modelId="{5C3B5668-1E32-4C07-8241-163A316E2831}" type="presOf" srcId="{70A30921-27D8-4B45-B86A-BE02A257A6D1}" destId="{E749411A-178C-43AD-B59B-4CCD579D33AD}" srcOrd="0" destOrd="0" presId="urn:microsoft.com/office/officeart/2018/5/layout/CenteredIconLabelDescriptionList"/>
    <dgm:cxn modelId="{6409E672-7740-4C68-9E97-678689802D59}" srcId="{A8D1E01D-D862-4401-A335-9B5FDDC9D7FC}" destId="{70A30921-27D8-4B45-B86A-BE02A257A6D1}" srcOrd="2" destOrd="0" parTransId="{7AF1FB34-5C5A-4974-B722-744E42485ACF}" sibTransId="{5B12A73F-7A94-4816-A4EE-E8E7740692B8}"/>
    <dgm:cxn modelId="{4EF68B78-4AFF-40BE-91B3-CDD273179675}" type="presOf" srcId="{A14EB136-A540-46EF-85EB-534AD42B90D5}" destId="{BD8C3E1A-2E2A-4DD5-9065-DB286963B65E}" srcOrd="0" destOrd="2" presId="urn:microsoft.com/office/officeart/2018/5/layout/CenteredIconLabelDescriptionList"/>
    <dgm:cxn modelId="{3E380A87-88C8-48D4-AA0D-EA36B40EB0C3}" type="presOf" srcId="{B459DAB6-D2FE-48D3-B813-DD6D2FFE77BD}" destId="{BD8C3E1A-2E2A-4DD5-9065-DB286963B65E}" srcOrd="0" destOrd="1" presId="urn:microsoft.com/office/officeart/2018/5/layout/CenteredIconLabelDescriptionList"/>
    <dgm:cxn modelId="{65581B8A-4000-4C40-B0CE-331BEA265CE7}" type="presOf" srcId="{21DB9CAD-F912-4400-BA1F-6E5EA529E5B5}" destId="{0B962C6F-E102-4A52-9C17-9BE981BDCC71}" srcOrd="0" destOrd="0" presId="urn:microsoft.com/office/officeart/2018/5/layout/CenteredIconLabelDescriptionList"/>
    <dgm:cxn modelId="{DFF4D992-60BC-415B-B0BB-8328BAC6BD0A}" srcId="{A8D1E01D-D862-4401-A335-9B5FDDC9D7FC}" destId="{D35AAD82-390B-4E92-B5E0-C8F16E704C76}" srcOrd="0" destOrd="0" parTransId="{9D8B8FFE-4329-4205-8C61-6F2B8AAF6A0C}" sibTransId="{A889986B-9AAE-47FC-A7FD-5FEC469F2586}"/>
    <dgm:cxn modelId="{671FAA9A-E828-417B-B701-D6C8208E3003}" type="presOf" srcId="{195D8791-B569-4FFF-81AA-5023FCAC6F54}" destId="{F28FDF81-4923-4041-9BD2-993C9135A04B}" srcOrd="0" destOrd="0" presId="urn:microsoft.com/office/officeart/2018/5/layout/CenteredIconLabelDescriptionList"/>
    <dgm:cxn modelId="{14BDEEA2-54DD-4430-BE85-54010CAAE3A8}" srcId="{48B6C494-F322-4C5B-B972-455D0C3825C9}" destId="{B459DAB6-D2FE-48D3-B813-DD6D2FFE77BD}" srcOrd="0" destOrd="0" parTransId="{9BFA3416-308F-4AB7-89B2-0FB4368FB9BD}" sibTransId="{48EE3CB7-E978-411E-AFC6-1EE6B9BEF43B}"/>
    <dgm:cxn modelId="{CF22DEC6-6BB6-46C7-ACC5-7D022E4B8AF6}" type="presOf" srcId="{48B6C494-F322-4C5B-B972-455D0C3825C9}" destId="{BD8C3E1A-2E2A-4DD5-9065-DB286963B65E}" srcOrd="0" destOrd="0" presId="urn:microsoft.com/office/officeart/2018/5/layout/CenteredIconLabelDescriptionList"/>
    <dgm:cxn modelId="{9AC953CC-1B56-4404-9A8B-9C9FB3F901F1}" type="presOf" srcId="{A8D1E01D-D862-4401-A335-9B5FDDC9D7FC}" destId="{CD8FBE3C-3DB0-4BB5-A168-B6EB2B9BF178}" srcOrd="0" destOrd="0" presId="urn:microsoft.com/office/officeart/2018/5/layout/CenteredIconLabelDescriptionList"/>
    <dgm:cxn modelId="{C28060E0-BB68-43AB-8A65-09FA9739799E}" srcId="{A8D1E01D-D862-4401-A335-9B5FDDC9D7FC}" destId="{21DB9CAD-F912-4400-BA1F-6E5EA529E5B5}" srcOrd="3" destOrd="0" parTransId="{A8C2D84E-0408-46FD-8E07-42A5359E9EBD}" sibTransId="{6AF92595-9767-43DA-83A1-A4DED10F328E}"/>
    <dgm:cxn modelId="{AD7FD0F2-7A97-4727-94AC-4AED1D38E6CB}" type="presOf" srcId="{EC39BC99-FC20-41BF-A812-AE54F982109A}" destId="{A423B091-3253-4D5C-B75B-180D220D50D0}" srcOrd="0" destOrd="0" presId="urn:microsoft.com/office/officeart/2018/5/layout/CenteredIconLabelDescriptionList"/>
    <dgm:cxn modelId="{81AC4EF8-99BC-4C16-80CF-A895C5D6BCD0}" srcId="{195D8791-B569-4FFF-81AA-5023FCAC6F54}" destId="{EC39BC99-FC20-41BF-A812-AE54F982109A}" srcOrd="0" destOrd="0" parTransId="{EE7F5E08-975D-4EF5-874E-9BEA69D6B40C}" sibTransId="{AC0401CC-C5F3-497D-A891-E3AC00088D91}"/>
    <dgm:cxn modelId="{EBD5CFBF-7515-4003-A3D4-A2F09349A61A}" type="presParOf" srcId="{CD8FBE3C-3DB0-4BB5-A168-B6EB2B9BF178}" destId="{EAD4C11F-0E3D-4E00-A338-22752B566949}" srcOrd="0" destOrd="0" presId="urn:microsoft.com/office/officeart/2018/5/layout/CenteredIconLabelDescriptionList"/>
    <dgm:cxn modelId="{46B35E42-563F-429F-9FE1-EED62C434928}" type="presParOf" srcId="{EAD4C11F-0E3D-4E00-A338-22752B566949}" destId="{FFDFFA51-9026-4CC0-AEE7-C3304E435C9B}" srcOrd="0" destOrd="0" presId="urn:microsoft.com/office/officeart/2018/5/layout/CenteredIconLabelDescriptionList"/>
    <dgm:cxn modelId="{600A13B3-8EC7-4C55-9D27-AE7733720E4D}" type="presParOf" srcId="{EAD4C11F-0E3D-4E00-A338-22752B566949}" destId="{804DEAE8-4B9B-4C5A-998F-4B375F7C3191}" srcOrd="1" destOrd="0" presId="urn:microsoft.com/office/officeart/2018/5/layout/CenteredIconLabelDescriptionList"/>
    <dgm:cxn modelId="{9D2E3206-F684-467C-8B3D-798770C6FAE5}" type="presParOf" srcId="{EAD4C11F-0E3D-4E00-A338-22752B566949}" destId="{25035040-9681-48AE-9C39-8A58FC5951BE}" srcOrd="2" destOrd="0" presId="urn:microsoft.com/office/officeart/2018/5/layout/CenteredIconLabelDescriptionList"/>
    <dgm:cxn modelId="{F6EC72CF-4B6F-491B-A554-BCE4A017E68F}" type="presParOf" srcId="{EAD4C11F-0E3D-4E00-A338-22752B566949}" destId="{E6998DE0-4E79-48CE-8A8F-D9B96B1CCC07}" srcOrd="3" destOrd="0" presId="urn:microsoft.com/office/officeart/2018/5/layout/CenteredIconLabelDescriptionList"/>
    <dgm:cxn modelId="{CDE7D963-719A-4F66-8B07-8C4F0A8B1523}" type="presParOf" srcId="{EAD4C11F-0E3D-4E00-A338-22752B566949}" destId="{6534242C-321B-43F8-931F-0CCDD79B6C6B}" srcOrd="4" destOrd="0" presId="urn:microsoft.com/office/officeart/2018/5/layout/CenteredIconLabelDescriptionList"/>
    <dgm:cxn modelId="{A00BFAC1-1552-4374-A269-09297C552D9B}" type="presParOf" srcId="{CD8FBE3C-3DB0-4BB5-A168-B6EB2B9BF178}" destId="{41344764-BB23-4C35-B2D9-A6B30C5DC47C}" srcOrd="1" destOrd="0" presId="urn:microsoft.com/office/officeart/2018/5/layout/CenteredIconLabelDescriptionList"/>
    <dgm:cxn modelId="{F7558CE4-E434-4F28-A28E-B9655DD60115}" type="presParOf" srcId="{CD8FBE3C-3DB0-4BB5-A168-B6EB2B9BF178}" destId="{ACB329EC-AC20-4066-84E6-47BFA0B7B0FC}" srcOrd="2" destOrd="0" presId="urn:microsoft.com/office/officeart/2018/5/layout/CenteredIconLabelDescriptionList"/>
    <dgm:cxn modelId="{D38490D9-010F-43AE-8E00-B8E82200D046}" type="presParOf" srcId="{ACB329EC-AC20-4066-84E6-47BFA0B7B0FC}" destId="{CBD3D2E8-1850-4797-84B7-E6135229A89F}" srcOrd="0" destOrd="0" presId="urn:microsoft.com/office/officeart/2018/5/layout/CenteredIconLabelDescriptionList"/>
    <dgm:cxn modelId="{860CA635-90DB-4A67-9CAE-9F5E4C66059B}" type="presParOf" srcId="{ACB329EC-AC20-4066-84E6-47BFA0B7B0FC}" destId="{606AFDB1-23DA-4D75-9E93-61B5F7F5F14E}" srcOrd="1" destOrd="0" presId="urn:microsoft.com/office/officeart/2018/5/layout/CenteredIconLabelDescriptionList"/>
    <dgm:cxn modelId="{CE0B713F-D29A-485D-B84E-B6ECA3120CB2}" type="presParOf" srcId="{ACB329EC-AC20-4066-84E6-47BFA0B7B0FC}" destId="{F28FDF81-4923-4041-9BD2-993C9135A04B}" srcOrd="2" destOrd="0" presId="urn:microsoft.com/office/officeart/2018/5/layout/CenteredIconLabelDescriptionList"/>
    <dgm:cxn modelId="{51D73A9A-4393-424E-812F-4AF22C3925EA}" type="presParOf" srcId="{ACB329EC-AC20-4066-84E6-47BFA0B7B0FC}" destId="{F5CDFB59-3BC8-4AB5-823C-E67BFBE85BFC}" srcOrd="3" destOrd="0" presId="urn:microsoft.com/office/officeart/2018/5/layout/CenteredIconLabelDescriptionList"/>
    <dgm:cxn modelId="{544B83D0-8B0D-4AE8-88BB-872825C3370C}" type="presParOf" srcId="{ACB329EC-AC20-4066-84E6-47BFA0B7B0FC}" destId="{A423B091-3253-4D5C-B75B-180D220D50D0}" srcOrd="4" destOrd="0" presId="urn:microsoft.com/office/officeart/2018/5/layout/CenteredIconLabelDescriptionList"/>
    <dgm:cxn modelId="{4DEC412A-1B9F-4E00-A07B-62159AF0F2A3}" type="presParOf" srcId="{CD8FBE3C-3DB0-4BB5-A168-B6EB2B9BF178}" destId="{FAD0D1BC-D2B4-4403-BA32-A42616010173}" srcOrd="3" destOrd="0" presId="urn:microsoft.com/office/officeart/2018/5/layout/CenteredIconLabelDescriptionList"/>
    <dgm:cxn modelId="{91D8BDB4-630B-4333-93BD-3CC6C8435069}" type="presParOf" srcId="{CD8FBE3C-3DB0-4BB5-A168-B6EB2B9BF178}" destId="{3EA735E7-F84B-49A7-BDD6-2B242F66C381}" srcOrd="4" destOrd="0" presId="urn:microsoft.com/office/officeart/2018/5/layout/CenteredIconLabelDescriptionList"/>
    <dgm:cxn modelId="{052E4AC7-3B14-4608-B830-2D8B794D964B}" type="presParOf" srcId="{3EA735E7-F84B-49A7-BDD6-2B242F66C381}" destId="{54BDFABD-6ACA-4967-A160-150E40529BF8}" srcOrd="0" destOrd="0" presId="urn:microsoft.com/office/officeart/2018/5/layout/CenteredIconLabelDescriptionList"/>
    <dgm:cxn modelId="{CAB9AD70-A125-42DC-AD85-55B8D5ED4FE2}" type="presParOf" srcId="{3EA735E7-F84B-49A7-BDD6-2B242F66C381}" destId="{3D7B1290-F6BE-44EE-9EA2-90543A4D9A2F}" srcOrd="1" destOrd="0" presId="urn:microsoft.com/office/officeart/2018/5/layout/CenteredIconLabelDescriptionList"/>
    <dgm:cxn modelId="{63972F5D-28F6-4411-9AA4-6716ED14D0BF}" type="presParOf" srcId="{3EA735E7-F84B-49A7-BDD6-2B242F66C381}" destId="{E749411A-178C-43AD-B59B-4CCD579D33AD}" srcOrd="2" destOrd="0" presId="urn:microsoft.com/office/officeart/2018/5/layout/CenteredIconLabelDescriptionList"/>
    <dgm:cxn modelId="{41D8B030-0FCB-4742-A617-B26A4B8C4CC1}" type="presParOf" srcId="{3EA735E7-F84B-49A7-BDD6-2B242F66C381}" destId="{332BB202-8CBA-4DE2-9606-2B3315618D66}" srcOrd="3" destOrd="0" presId="urn:microsoft.com/office/officeart/2018/5/layout/CenteredIconLabelDescriptionList"/>
    <dgm:cxn modelId="{AFDD7091-0AA8-428B-BF57-7B0DE957D439}" type="presParOf" srcId="{3EA735E7-F84B-49A7-BDD6-2B242F66C381}" destId="{BD8C3E1A-2E2A-4DD5-9065-DB286963B65E}" srcOrd="4" destOrd="0" presId="urn:microsoft.com/office/officeart/2018/5/layout/CenteredIconLabelDescriptionList"/>
    <dgm:cxn modelId="{5E3020F3-0B4C-4F58-AD13-A135090AD8CE}" type="presParOf" srcId="{CD8FBE3C-3DB0-4BB5-A168-B6EB2B9BF178}" destId="{B2406C9D-4F77-4C4F-B1C0-2A3445FA8BCE}" srcOrd="5" destOrd="0" presId="urn:microsoft.com/office/officeart/2018/5/layout/CenteredIconLabelDescriptionList"/>
    <dgm:cxn modelId="{EED5D6A1-B225-4CBC-A426-CEF07BBE4082}" type="presParOf" srcId="{CD8FBE3C-3DB0-4BB5-A168-B6EB2B9BF178}" destId="{C2601225-F20F-4F39-A401-BA73A7A68B52}" srcOrd="6" destOrd="0" presId="urn:microsoft.com/office/officeart/2018/5/layout/CenteredIconLabelDescriptionList"/>
    <dgm:cxn modelId="{7ED1D0B1-D6F0-484B-B33D-17858288FD25}" type="presParOf" srcId="{C2601225-F20F-4F39-A401-BA73A7A68B52}" destId="{132BBF80-3F3C-4658-98E5-1B9A7DDCB763}" srcOrd="0" destOrd="0" presId="urn:microsoft.com/office/officeart/2018/5/layout/CenteredIconLabelDescriptionList"/>
    <dgm:cxn modelId="{ED13CFE2-0B67-43EC-B4D1-0FB2A6F2F3AB}" type="presParOf" srcId="{C2601225-F20F-4F39-A401-BA73A7A68B52}" destId="{1271278A-B233-4DAF-9197-086DFDDE9253}" srcOrd="1" destOrd="0" presId="urn:microsoft.com/office/officeart/2018/5/layout/CenteredIconLabelDescriptionList"/>
    <dgm:cxn modelId="{49085037-7CFC-455D-B2BC-ADD949365813}" type="presParOf" srcId="{C2601225-F20F-4F39-A401-BA73A7A68B52}" destId="{0B962C6F-E102-4A52-9C17-9BE981BDCC71}" srcOrd="2" destOrd="0" presId="urn:microsoft.com/office/officeart/2018/5/layout/CenteredIconLabelDescriptionList"/>
    <dgm:cxn modelId="{793A69DE-BB15-4811-9133-BD6A7289EBAC}" type="presParOf" srcId="{C2601225-F20F-4F39-A401-BA73A7A68B52}" destId="{B2FFF3C3-1A40-4172-A55D-C62DA03BE07D}" srcOrd="3" destOrd="0" presId="urn:microsoft.com/office/officeart/2018/5/layout/CenteredIconLabelDescriptionList"/>
    <dgm:cxn modelId="{1AB8485F-AC35-4369-A4AA-BCC4196085BC}" type="presParOf" srcId="{C2601225-F20F-4F39-A401-BA73A7A68B52}" destId="{38F18746-3749-46A9-A6A8-08F41FC44B4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FFDA5-8DA4-48B4-B3A4-FC82BC2B8BD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D45E77-27BA-402D-8908-31BF94EBB5E0}">
      <dgm:prSet/>
      <dgm:spPr/>
      <dgm:t>
        <a:bodyPr/>
        <a:lstStyle/>
        <a:p>
          <a:pPr>
            <a:lnSpc>
              <a:spcPct val="100000"/>
            </a:lnSpc>
          </a:pPr>
          <a:r>
            <a:rPr lang="en-US"/>
            <a:t>Collect data Oslo</a:t>
          </a:r>
        </a:p>
      </dgm:t>
    </dgm:pt>
    <dgm:pt modelId="{37A0F8E4-C093-49EF-A51A-7B9F05267F98}" type="parTrans" cxnId="{CDC4CB2E-DD8D-4CD9-A153-4991E3F97C18}">
      <dgm:prSet/>
      <dgm:spPr/>
      <dgm:t>
        <a:bodyPr/>
        <a:lstStyle/>
        <a:p>
          <a:endParaRPr lang="en-US"/>
        </a:p>
      </dgm:t>
    </dgm:pt>
    <dgm:pt modelId="{20FBC04B-72C8-451F-91BA-1E19C14C5E1F}" type="sibTrans" cxnId="{CDC4CB2E-DD8D-4CD9-A153-4991E3F97C18}">
      <dgm:prSet/>
      <dgm:spPr/>
      <dgm:t>
        <a:bodyPr/>
        <a:lstStyle/>
        <a:p>
          <a:endParaRPr lang="en-US"/>
        </a:p>
      </dgm:t>
    </dgm:pt>
    <dgm:pt modelId="{BD4ADDB0-8387-400D-8BA0-418C5580AA78}">
      <dgm:prSet/>
      <dgm:spPr/>
      <dgm:t>
        <a:bodyPr/>
        <a:lstStyle/>
        <a:p>
          <a:pPr>
            <a:lnSpc>
              <a:spcPct val="100000"/>
            </a:lnSpc>
          </a:pPr>
          <a:r>
            <a:rPr lang="en-US"/>
            <a:t>Collect population data</a:t>
          </a:r>
        </a:p>
      </dgm:t>
    </dgm:pt>
    <dgm:pt modelId="{133E9535-961E-43C3-9E75-070D64AC413E}" type="parTrans" cxnId="{D56163D9-E1E3-45B6-94DE-9BD22486AC3F}">
      <dgm:prSet/>
      <dgm:spPr/>
      <dgm:t>
        <a:bodyPr/>
        <a:lstStyle/>
        <a:p>
          <a:endParaRPr lang="en-US"/>
        </a:p>
      </dgm:t>
    </dgm:pt>
    <dgm:pt modelId="{A0A6E0DE-AEA0-4812-833B-90143C6C5F4C}" type="sibTrans" cxnId="{D56163D9-E1E3-45B6-94DE-9BD22486AC3F}">
      <dgm:prSet/>
      <dgm:spPr/>
      <dgm:t>
        <a:bodyPr/>
        <a:lstStyle/>
        <a:p>
          <a:endParaRPr lang="en-US"/>
        </a:p>
      </dgm:t>
    </dgm:pt>
    <dgm:pt modelId="{CEBD4E02-67D3-4076-8823-0B266079CB1C}">
      <dgm:prSet/>
      <dgm:spPr/>
      <dgm:t>
        <a:bodyPr/>
        <a:lstStyle/>
        <a:p>
          <a:pPr>
            <a:lnSpc>
              <a:spcPct val="100000"/>
            </a:lnSpc>
          </a:pPr>
          <a:r>
            <a:rPr lang="en-US"/>
            <a:t>Collect sqm price</a:t>
          </a:r>
        </a:p>
      </dgm:t>
    </dgm:pt>
    <dgm:pt modelId="{317B1EAD-F76E-4BC9-A444-6073AB2D5710}" type="parTrans" cxnId="{7AF15AD9-532F-49C8-AA60-6AC1E3015654}">
      <dgm:prSet/>
      <dgm:spPr/>
      <dgm:t>
        <a:bodyPr/>
        <a:lstStyle/>
        <a:p>
          <a:endParaRPr lang="en-US"/>
        </a:p>
      </dgm:t>
    </dgm:pt>
    <dgm:pt modelId="{2E539705-EE9D-482C-B682-BA514FE0B352}" type="sibTrans" cxnId="{7AF15AD9-532F-49C8-AA60-6AC1E3015654}">
      <dgm:prSet/>
      <dgm:spPr/>
      <dgm:t>
        <a:bodyPr/>
        <a:lstStyle/>
        <a:p>
          <a:endParaRPr lang="en-US"/>
        </a:p>
      </dgm:t>
    </dgm:pt>
    <dgm:pt modelId="{F2E39E9B-E708-40AB-A8F4-6C62D3376C6F}">
      <dgm:prSet/>
      <dgm:spPr/>
      <dgm:t>
        <a:bodyPr/>
        <a:lstStyle/>
        <a:p>
          <a:pPr>
            <a:lnSpc>
              <a:spcPct val="100000"/>
            </a:lnSpc>
          </a:pPr>
          <a:r>
            <a:rPr lang="en-US"/>
            <a:t>Visualize data (borough, population, property price, education level)</a:t>
          </a:r>
        </a:p>
      </dgm:t>
    </dgm:pt>
    <dgm:pt modelId="{B6928091-F175-4480-8EBA-BBC02F0D8728}" type="parTrans" cxnId="{18FDE3AA-00FA-4BA0-888B-E736E63FA147}">
      <dgm:prSet/>
      <dgm:spPr/>
      <dgm:t>
        <a:bodyPr/>
        <a:lstStyle/>
        <a:p>
          <a:endParaRPr lang="en-US"/>
        </a:p>
      </dgm:t>
    </dgm:pt>
    <dgm:pt modelId="{4EE08BBC-C6B0-479A-B715-479C61959005}" type="sibTrans" cxnId="{18FDE3AA-00FA-4BA0-888B-E736E63FA147}">
      <dgm:prSet/>
      <dgm:spPr/>
      <dgm:t>
        <a:bodyPr/>
        <a:lstStyle/>
        <a:p>
          <a:endParaRPr lang="en-US"/>
        </a:p>
      </dgm:t>
    </dgm:pt>
    <dgm:pt modelId="{F9F78B8E-3F8D-4788-8082-B9DDCAF23072}">
      <dgm:prSet/>
      <dgm:spPr/>
      <dgm:t>
        <a:bodyPr/>
        <a:lstStyle/>
        <a:p>
          <a:pPr>
            <a:lnSpc>
              <a:spcPct val="100000"/>
            </a:lnSpc>
          </a:pPr>
          <a:r>
            <a:rPr lang="en-US"/>
            <a:t>Use Foursquare API to get venues in each borough</a:t>
          </a:r>
        </a:p>
      </dgm:t>
    </dgm:pt>
    <dgm:pt modelId="{418456DA-23FA-45B0-A042-7786821AE3C3}" type="parTrans" cxnId="{730B516C-C62F-4F8B-BCD5-8CAC608C64E2}">
      <dgm:prSet/>
      <dgm:spPr/>
      <dgm:t>
        <a:bodyPr/>
        <a:lstStyle/>
        <a:p>
          <a:endParaRPr lang="en-US"/>
        </a:p>
      </dgm:t>
    </dgm:pt>
    <dgm:pt modelId="{6736E5D9-2C2C-4AB8-8618-D053DC695C13}" type="sibTrans" cxnId="{730B516C-C62F-4F8B-BCD5-8CAC608C64E2}">
      <dgm:prSet/>
      <dgm:spPr/>
      <dgm:t>
        <a:bodyPr/>
        <a:lstStyle/>
        <a:p>
          <a:endParaRPr lang="en-US"/>
        </a:p>
      </dgm:t>
    </dgm:pt>
    <dgm:pt modelId="{B3511044-15EF-4D79-9A95-E18A43DC1078}">
      <dgm:prSet/>
      <dgm:spPr/>
      <dgm:t>
        <a:bodyPr/>
        <a:lstStyle/>
        <a:p>
          <a:pPr>
            <a:lnSpc>
              <a:spcPct val="100000"/>
            </a:lnSpc>
          </a:pPr>
          <a:r>
            <a:rPr lang="en-US"/>
            <a:t>Analyze clusters with K-Means</a:t>
          </a:r>
        </a:p>
      </dgm:t>
    </dgm:pt>
    <dgm:pt modelId="{CBED4CB3-9786-4135-8F11-F5F8FCC93DBF}" type="parTrans" cxnId="{FBBCB31F-4A99-4F0D-86A3-E81186B02080}">
      <dgm:prSet/>
      <dgm:spPr/>
      <dgm:t>
        <a:bodyPr/>
        <a:lstStyle/>
        <a:p>
          <a:endParaRPr lang="en-US"/>
        </a:p>
      </dgm:t>
    </dgm:pt>
    <dgm:pt modelId="{DC55D34D-28DA-49C5-9CDA-C3FE4AC32FA1}" type="sibTrans" cxnId="{FBBCB31F-4A99-4F0D-86A3-E81186B02080}">
      <dgm:prSet/>
      <dgm:spPr/>
      <dgm:t>
        <a:bodyPr/>
        <a:lstStyle/>
        <a:p>
          <a:endParaRPr lang="en-US"/>
        </a:p>
      </dgm:t>
    </dgm:pt>
    <dgm:pt modelId="{92C62C85-5996-483E-9343-48DD399825F0}">
      <dgm:prSet/>
      <dgm:spPr/>
      <dgm:t>
        <a:bodyPr/>
        <a:lstStyle/>
        <a:p>
          <a:pPr>
            <a:lnSpc>
              <a:spcPct val="100000"/>
            </a:lnSpc>
          </a:pPr>
          <a:r>
            <a:rPr lang="en-US"/>
            <a:t>Inference from the results and conclusion</a:t>
          </a:r>
        </a:p>
      </dgm:t>
    </dgm:pt>
    <dgm:pt modelId="{C79953FD-E509-42DE-96A8-F3CFFFA39BC3}" type="parTrans" cxnId="{4B982ED0-3F54-4689-A8C9-93D5173BA525}">
      <dgm:prSet/>
      <dgm:spPr/>
      <dgm:t>
        <a:bodyPr/>
        <a:lstStyle/>
        <a:p>
          <a:endParaRPr lang="en-US"/>
        </a:p>
      </dgm:t>
    </dgm:pt>
    <dgm:pt modelId="{B5C62189-82D4-4CD0-B0B6-7D86F98BADD9}" type="sibTrans" cxnId="{4B982ED0-3F54-4689-A8C9-93D5173BA525}">
      <dgm:prSet/>
      <dgm:spPr/>
      <dgm:t>
        <a:bodyPr/>
        <a:lstStyle/>
        <a:p>
          <a:endParaRPr lang="en-US"/>
        </a:p>
      </dgm:t>
    </dgm:pt>
    <dgm:pt modelId="{48FBAD61-CB77-45B0-AD23-741ADBF9B68A}" type="pres">
      <dgm:prSet presAssocID="{477FFDA5-8DA4-48B4-B3A4-FC82BC2B8BD7}" presName="root" presStyleCnt="0">
        <dgm:presLayoutVars>
          <dgm:dir/>
          <dgm:resizeHandles val="exact"/>
        </dgm:presLayoutVars>
      </dgm:prSet>
      <dgm:spPr/>
    </dgm:pt>
    <dgm:pt modelId="{68659216-E841-4C5F-AB15-8BEF23E9E05E}" type="pres">
      <dgm:prSet presAssocID="{52D45E77-27BA-402D-8908-31BF94EBB5E0}" presName="compNode" presStyleCnt="0"/>
      <dgm:spPr/>
    </dgm:pt>
    <dgm:pt modelId="{044CCA82-04B7-4C42-B654-853404F90A74}" type="pres">
      <dgm:prSet presAssocID="{52D45E77-27BA-402D-8908-31BF94EBB5E0}" presName="bgRect" presStyleLbl="bgShp" presStyleIdx="0" presStyleCnt="7"/>
      <dgm:spPr/>
    </dgm:pt>
    <dgm:pt modelId="{F9C45F96-E182-4F44-8E6C-DADAEB0E2218}" type="pres">
      <dgm:prSet presAssocID="{52D45E77-27BA-402D-8908-31BF94EBB5E0}"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A4E83381-5234-4656-A51E-B5E1B975F75F}" type="pres">
      <dgm:prSet presAssocID="{52D45E77-27BA-402D-8908-31BF94EBB5E0}" presName="spaceRect" presStyleCnt="0"/>
      <dgm:spPr/>
    </dgm:pt>
    <dgm:pt modelId="{83059C51-F45D-4D58-8603-F5CFAF18AEEC}" type="pres">
      <dgm:prSet presAssocID="{52D45E77-27BA-402D-8908-31BF94EBB5E0}" presName="parTx" presStyleLbl="revTx" presStyleIdx="0" presStyleCnt="7">
        <dgm:presLayoutVars>
          <dgm:chMax val="0"/>
          <dgm:chPref val="0"/>
        </dgm:presLayoutVars>
      </dgm:prSet>
      <dgm:spPr/>
    </dgm:pt>
    <dgm:pt modelId="{300100F9-9361-48CD-88D5-73FF83BCA339}" type="pres">
      <dgm:prSet presAssocID="{20FBC04B-72C8-451F-91BA-1E19C14C5E1F}" presName="sibTrans" presStyleCnt="0"/>
      <dgm:spPr/>
    </dgm:pt>
    <dgm:pt modelId="{38431F59-CF5A-44E1-8677-2C320557C56B}" type="pres">
      <dgm:prSet presAssocID="{BD4ADDB0-8387-400D-8BA0-418C5580AA78}" presName="compNode" presStyleCnt="0"/>
      <dgm:spPr/>
    </dgm:pt>
    <dgm:pt modelId="{250845C2-7979-424D-B586-CBA08033A381}" type="pres">
      <dgm:prSet presAssocID="{BD4ADDB0-8387-400D-8BA0-418C5580AA78}" presName="bgRect" presStyleLbl="bgShp" presStyleIdx="1" presStyleCnt="7"/>
      <dgm:spPr/>
    </dgm:pt>
    <dgm:pt modelId="{E87894A3-5CA6-4D9A-99BA-1B66EACE53A9}" type="pres">
      <dgm:prSet presAssocID="{BD4ADDB0-8387-400D-8BA0-418C5580AA7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B8BB817E-E045-4C26-A6F8-A71F7489FBE1}" type="pres">
      <dgm:prSet presAssocID="{BD4ADDB0-8387-400D-8BA0-418C5580AA78}" presName="spaceRect" presStyleCnt="0"/>
      <dgm:spPr/>
    </dgm:pt>
    <dgm:pt modelId="{80264C8A-1088-4CED-9D8B-96B6CE616000}" type="pres">
      <dgm:prSet presAssocID="{BD4ADDB0-8387-400D-8BA0-418C5580AA78}" presName="parTx" presStyleLbl="revTx" presStyleIdx="1" presStyleCnt="7">
        <dgm:presLayoutVars>
          <dgm:chMax val="0"/>
          <dgm:chPref val="0"/>
        </dgm:presLayoutVars>
      </dgm:prSet>
      <dgm:spPr/>
    </dgm:pt>
    <dgm:pt modelId="{284F0DF1-4472-41CB-BDD1-1B64684139C6}" type="pres">
      <dgm:prSet presAssocID="{A0A6E0DE-AEA0-4812-833B-90143C6C5F4C}" presName="sibTrans" presStyleCnt="0"/>
      <dgm:spPr/>
    </dgm:pt>
    <dgm:pt modelId="{18884F86-6EEB-4240-BC56-48A64BBA6717}" type="pres">
      <dgm:prSet presAssocID="{CEBD4E02-67D3-4076-8823-0B266079CB1C}" presName="compNode" presStyleCnt="0"/>
      <dgm:spPr/>
    </dgm:pt>
    <dgm:pt modelId="{5A4DC864-B296-47EB-97B8-4DFE67678CBD}" type="pres">
      <dgm:prSet presAssocID="{CEBD4E02-67D3-4076-8823-0B266079CB1C}" presName="bgRect" presStyleLbl="bgShp" presStyleIdx="2" presStyleCnt="7"/>
      <dgm:spPr/>
    </dgm:pt>
    <dgm:pt modelId="{1714CE87-F780-4323-9879-C204D6830640}" type="pres">
      <dgm:prSet presAssocID="{CEBD4E02-67D3-4076-8823-0B266079CB1C}"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6A125BEF-AB37-4883-B49B-916C22E16DE9}" type="pres">
      <dgm:prSet presAssocID="{CEBD4E02-67D3-4076-8823-0B266079CB1C}" presName="spaceRect" presStyleCnt="0"/>
      <dgm:spPr/>
    </dgm:pt>
    <dgm:pt modelId="{8A7E44F5-43DC-4F07-834F-8E49676107BB}" type="pres">
      <dgm:prSet presAssocID="{CEBD4E02-67D3-4076-8823-0B266079CB1C}" presName="parTx" presStyleLbl="revTx" presStyleIdx="2" presStyleCnt="7">
        <dgm:presLayoutVars>
          <dgm:chMax val="0"/>
          <dgm:chPref val="0"/>
        </dgm:presLayoutVars>
      </dgm:prSet>
      <dgm:spPr/>
    </dgm:pt>
    <dgm:pt modelId="{F686385D-D8E7-4B70-A602-EB2225921BC9}" type="pres">
      <dgm:prSet presAssocID="{2E539705-EE9D-482C-B682-BA514FE0B352}" presName="sibTrans" presStyleCnt="0"/>
      <dgm:spPr/>
    </dgm:pt>
    <dgm:pt modelId="{DF6563A7-A608-42E7-883C-8D191744BDD6}" type="pres">
      <dgm:prSet presAssocID="{F2E39E9B-E708-40AB-A8F4-6C62D3376C6F}" presName="compNode" presStyleCnt="0"/>
      <dgm:spPr/>
    </dgm:pt>
    <dgm:pt modelId="{CD27B0C2-866A-4882-A9A9-268DB3FC1876}" type="pres">
      <dgm:prSet presAssocID="{F2E39E9B-E708-40AB-A8F4-6C62D3376C6F}" presName="bgRect" presStyleLbl="bgShp" presStyleIdx="3" presStyleCnt="7"/>
      <dgm:spPr/>
    </dgm:pt>
    <dgm:pt modelId="{2D6E9D6E-1B73-418C-90F6-9254ACAE65A9}" type="pres">
      <dgm:prSet presAssocID="{F2E39E9B-E708-40AB-A8F4-6C62D3376C6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urban scene"/>
        </a:ext>
      </dgm:extLst>
    </dgm:pt>
    <dgm:pt modelId="{9DC00769-E511-42D0-932C-A4776ECF8449}" type="pres">
      <dgm:prSet presAssocID="{F2E39E9B-E708-40AB-A8F4-6C62D3376C6F}" presName="spaceRect" presStyleCnt="0"/>
      <dgm:spPr/>
    </dgm:pt>
    <dgm:pt modelId="{9AE80BC3-D6DD-4D8C-95D8-7025CF88E9CF}" type="pres">
      <dgm:prSet presAssocID="{F2E39E9B-E708-40AB-A8F4-6C62D3376C6F}" presName="parTx" presStyleLbl="revTx" presStyleIdx="3" presStyleCnt="7">
        <dgm:presLayoutVars>
          <dgm:chMax val="0"/>
          <dgm:chPref val="0"/>
        </dgm:presLayoutVars>
      </dgm:prSet>
      <dgm:spPr/>
    </dgm:pt>
    <dgm:pt modelId="{4862D675-C41C-4BC6-B0F5-B109961C87A5}" type="pres">
      <dgm:prSet presAssocID="{4EE08BBC-C6B0-479A-B715-479C61959005}" presName="sibTrans" presStyleCnt="0"/>
      <dgm:spPr/>
    </dgm:pt>
    <dgm:pt modelId="{AD8E5C91-62F6-42C1-9E01-AA2B81FC2163}" type="pres">
      <dgm:prSet presAssocID="{F9F78B8E-3F8D-4788-8082-B9DDCAF23072}" presName="compNode" presStyleCnt="0"/>
      <dgm:spPr/>
    </dgm:pt>
    <dgm:pt modelId="{2168C99F-A186-45C2-84B7-7080C770C7C1}" type="pres">
      <dgm:prSet presAssocID="{F9F78B8E-3F8D-4788-8082-B9DDCAF23072}" presName="bgRect" presStyleLbl="bgShp" presStyleIdx="4" presStyleCnt="7"/>
      <dgm:spPr/>
    </dgm:pt>
    <dgm:pt modelId="{1F709747-5F92-4929-9D8A-BD03B53726F2}" type="pres">
      <dgm:prSet presAssocID="{F9F78B8E-3F8D-4788-8082-B9DDCAF2307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F50CA69B-86F0-407B-8734-ED3CD371976A}" type="pres">
      <dgm:prSet presAssocID="{F9F78B8E-3F8D-4788-8082-B9DDCAF23072}" presName="spaceRect" presStyleCnt="0"/>
      <dgm:spPr/>
    </dgm:pt>
    <dgm:pt modelId="{FF59E951-EB84-408E-B2B4-87805DE172C4}" type="pres">
      <dgm:prSet presAssocID="{F9F78B8E-3F8D-4788-8082-B9DDCAF23072}" presName="parTx" presStyleLbl="revTx" presStyleIdx="4" presStyleCnt="7">
        <dgm:presLayoutVars>
          <dgm:chMax val="0"/>
          <dgm:chPref val="0"/>
        </dgm:presLayoutVars>
      </dgm:prSet>
      <dgm:spPr/>
    </dgm:pt>
    <dgm:pt modelId="{CAEF2762-4BDA-4E84-9F13-AB2873E4805A}" type="pres">
      <dgm:prSet presAssocID="{6736E5D9-2C2C-4AB8-8618-D053DC695C13}" presName="sibTrans" presStyleCnt="0"/>
      <dgm:spPr/>
    </dgm:pt>
    <dgm:pt modelId="{2BE430F1-7609-43F3-A189-51D247EC0207}" type="pres">
      <dgm:prSet presAssocID="{B3511044-15EF-4D79-9A95-E18A43DC1078}" presName="compNode" presStyleCnt="0"/>
      <dgm:spPr/>
    </dgm:pt>
    <dgm:pt modelId="{31E29FDD-B5EC-4368-BEEA-4498C2100A3C}" type="pres">
      <dgm:prSet presAssocID="{B3511044-15EF-4D79-9A95-E18A43DC1078}" presName="bgRect" presStyleLbl="bgShp" presStyleIdx="5" presStyleCnt="7"/>
      <dgm:spPr/>
    </dgm:pt>
    <dgm:pt modelId="{D3550E5D-DFDE-4DCE-8242-6213F82E532A}" type="pres">
      <dgm:prSet presAssocID="{B3511044-15EF-4D79-9A95-E18A43DC107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66EE1F1E-C55E-40C0-BCB2-D10A6CB94066}" type="pres">
      <dgm:prSet presAssocID="{B3511044-15EF-4D79-9A95-E18A43DC1078}" presName="spaceRect" presStyleCnt="0"/>
      <dgm:spPr/>
    </dgm:pt>
    <dgm:pt modelId="{6574F778-D1F3-4ACE-944E-365FFB6DA16E}" type="pres">
      <dgm:prSet presAssocID="{B3511044-15EF-4D79-9A95-E18A43DC1078}" presName="parTx" presStyleLbl="revTx" presStyleIdx="5" presStyleCnt="7">
        <dgm:presLayoutVars>
          <dgm:chMax val="0"/>
          <dgm:chPref val="0"/>
        </dgm:presLayoutVars>
      </dgm:prSet>
      <dgm:spPr/>
    </dgm:pt>
    <dgm:pt modelId="{A56B14D9-3C0F-4252-AEBF-8730AF2AAC38}" type="pres">
      <dgm:prSet presAssocID="{DC55D34D-28DA-49C5-9CDA-C3FE4AC32FA1}" presName="sibTrans" presStyleCnt="0"/>
      <dgm:spPr/>
    </dgm:pt>
    <dgm:pt modelId="{F4195A66-B5F3-4AD1-BFD0-2510D7282E58}" type="pres">
      <dgm:prSet presAssocID="{92C62C85-5996-483E-9343-48DD399825F0}" presName="compNode" presStyleCnt="0"/>
      <dgm:spPr/>
    </dgm:pt>
    <dgm:pt modelId="{6582D152-A0B5-42BB-8FAB-A2B0112967D4}" type="pres">
      <dgm:prSet presAssocID="{92C62C85-5996-483E-9343-48DD399825F0}" presName="bgRect" presStyleLbl="bgShp" presStyleIdx="6" presStyleCnt="7"/>
      <dgm:spPr/>
    </dgm:pt>
    <dgm:pt modelId="{91EFBFCF-1258-42A2-B898-1259F835BA32}" type="pres">
      <dgm:prSet presAssocID="{92C62C85-5996-483E-9343-48DD399825F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icroscope"/>
        </a:ext>
      </dgm:extLst>
    </dgm:pt>
    <dgm:pt modelId="{9B360B12-917C-4993-9BAB-8054A749332F}" type="pres">
      <dgm:prSet presAssocID="{92C62C85-5996-483E-9343-48DD399825F0}" presName="spaceRect" presStyleCnt="0"/>
      <dgm:spPr/>
    </dgm:pt>
    <dgm:pt modelId="{CC3C08AF-E393-4537-8B50-71B7AA9C9D58}" type="pres">
      <dgm:prSet presAssocID="{92C62C85-5996-483E-9343-48DD399825F0}" presName="parTx" presStyleLbl="revTx" presStyleIdx="6" presStyleCnt="7">
        <dgm:presLayoutVars>
          <dgm:chMax val="0"/>
          <dgm:chPref val="0"/>
        </dgm:presLayoutVars>
      </dgm:prSet>
      <dgm:spPr/>
    </dgm:pt>
  </dgm:ptLst>
  <dgm:cxnLst>
    <dgm:cxn modelId="{FBBCB31F-4A99-4F0D-86A3-E81186B02080}" srcId="{477FFDA5-8DA4-48B4-B3A4-FC82BC2B8BD7}" destId="{B3511044-15EF-4D79-9A95-E18A43DC1078}" srcOrd="5" destOrd="0" parTransId="{CBED4CB3-9786-4135-8F11-F5F8FCC93DBF}" sibTransId="{DC55D34D-28DA-49C5-9CDA-C3FE4AC32FA1}"/>
    <dgm:cxn modelId="{55974C20-94F3-3F48-BBC0-C07DFC453CD2}" type="presOf" srcId="{92C62C85-5996-483E-9343-48DD399825F0}" destId="{CC3C08AF-E393-4537-8B50-71B7AA9C9D58}" srcOrd="0" destOrd="0" presId="urn:microsoft.com/office/officeart/2018/2/layout/IconVerticalSolidList"/>
    <dgm:cxn modelId="{CDC4CB2E-DD8D-4CD9-A153-4991E3F97C18}" srcId="{477FFDA5-8DA4-48B4-B3A4-FC82BC2B8BD7}" destId="{52D45E77-27BA-402D-8908-31BF94EBB5E0}" srcOrd="0" destOrd="0" parTransId="{37A0F8E4-C093-49EF-A51A-7B9F05267F98}" sibTransId="{20FBC04B-72C8-451F-91BA-1E19C14C5E1F}"/>
    <dgm:cxn modelId="{346C7B39-6FDD-7D41-8548-C85FF190F48F}" type="presOf" srcId="{52D45E77-27BA-402D-8908-31BF94EBB5E0}" destId="{83059C51-F45D-4D58-8603-F5CFAF18AEEC}" srcOrd="0" destOrd="0" presId="urn:microsoft.com/office/officeart/2018/2/layout/IconVerticalSolidList"/>
    <dgm:cxn modelId="{0737B63E-3F17-CF46-855F-C02F4863E7D1}" type="presOf" srcId="{CEBD4E02-67D3-4076-8823-0B266079CB1C}" destId="{8A7E44F5-43DC-4F07-834F-8E49676107BB}" srcOrd="0" destOrd="0" presId="urn:microsoft.com/office/officeart/2018/2/layout/IconVerticalSolidList"/>
    <dgm:cxn modelId="{730B516C-C62F-4F8B-BCD5-8CAC608C64E2}" srcId="{477FFDA5-8DA4-48B4-B3A4-FC82BC2B8BD7}" destId="{F9F78B8E-3F8D-4788-8082-B9DDCAF23072}" srcOrd="4" destOrd="0" parTransId="{418456DA-23FA-45B0-A042-7786821AE3C3}" sibTransId="{6736E5D9-2C2C-4AB8-8618-D053DC695C13}"/>
    <dgm:cxn modelId="{F30B788B-1ADA-ED49-9DC3-01374A4047B9}" type="presOf" srcId="{F2E39E9B-E708-40AB-A8F4-6C62D3376C6F}" destId="{9AE80BC3-D6DD-4D8C-95D8-7025CF88E9CF}" srcOrd="0" destOrd="0" presId="urn:microsoft.com/office/officeart/2018/2/layout/IconVerticalSolidList"/>
    <dgm:cxn modelId="{E439FAA5-5466-2B43-B45F-B19A885D53E3}" type="presOf" srcId="{477FFDA5-8DA4-48B4-B3A4-FC82BC2B8BD7}" destId="{48FBAD61-CB77-45B0-AD23-741ADBF9B68A}" srcOrd="0" destOrd="0" presId="urn:microsoft.com/office/officeart/2018/2/layout/IconVerticalSolidList"/>
    <dgm:cxn modelId="{18FDE3AA-00FA-4BA0-888B-E736E63FA147}" srcId="{477FFDA5-8DA4-48B4-B3A4-FC82BC2B8BD7}" destId="{F2E39E9B-E708-40AB-A8F4-6C62D3376C6F}" srcOrd="3" destOrd="0" parTransId="{B6928091-F175-4480-8EBA-BBC02F0D8728}" sibTransId="{4EE08BBC-C6B0-479A-B715-479C61959005}"/>
    <dgm:cxn modelId="{88A602C2-F2E2-CA46-9505-808BDBE34146}" type="presOf" srcId="{BD4ADDB0-8387-400D-8BA0-418C5580AA78}" destId="{80264C8A-1088-4CED-9D8B-96B6CE616000}" srcOrd="0" destOrd="0" presId="urn:microsoft.com/office/officeart/2018/2/layout/IconVerticalSolidList"/>
    <dgm:cxn modelId="{C5A1DDCD-F3B7-FE41-8211-9F412905FA28}" type="presOf" srcId="{F9F78B8E-3F8D-4788-8082-B9DDCAF23072}" destId="{FF59E951-EB84-408E-B2B4-87805DE172C4}" srcOrd="0" destOrd="0" presId="urn:microsoft.com/office/officeart/2018/2/layout/IconVerticalSolidList"/>
    <dgm:cxn modelId="{4B982ED0-3F54-4689-A8C9-93D5173BA525}" srcId="{477FFDA5-8DA4-48B4-B3A4-FC82BC2B8BD7}" destId="{92C62C85-5996-483E-9343-48DD399825F0}" srcOrd="6" destOrd="0" parTransId="{C79953FD-E509-42DE-96A8-F3CFFFA39BC3}" sibTransId="{B5C62189-82D4-4CD0-B0B6-7D86F98BADD9}"/>
    <dgm:cxn modelId="{7AF15AD9-532F-49C8-AA60-6AC1E3015654}" srcId="{477FFDA5-8DA4-48B4-B3A4-FC82BC2B8BD7}" destId="{CEBD4E02-67D3-4076-8823-0B266079CB1C}" srcOrd="2" destOrd="0" parTransId="{317B1EAD-F76E-4BC9-A444-6073AB2D5710}" sibTransId="{2E539705-EE9D-482C-B682-BA514FE0B352}"/>
    <dgm:cxn modelId="{D56163D9-E1E3-45B6-94DE-9BD22486AC3F}" srcId="{477FFDA5-8DA4-48B4-B3A4-FC82BC2B8BD7}" destId="{BD4ADDB0-8387-400D-8BA0-418C5580AA78}" srcOrd="1" destOrd="0" parTransId="{133E9535-961E-43C3-9E75-070D64AC413E}" sibTransId="{A0A6E0DE-AEA0-4812-833B-90143C6C5F4C}"/>
    <dgm:cxn modelId="{9566C9F9-289A-4A4B-8C0A-4D66E5A7B2E7}" type="presOf" srcId="{B3511044-15EF-4D79-9A95-E18A43DC1078}" destId="{6574F778-D1F3-4ACE-944E-365FFB6DA16E}" srcOrd="0" destOrd="0" presId="urn:microsoft.com/office/officeart/2018/2/layout/IconVerticalSolidList"/>
    <dgm:cxn modelId="{0CA4061C-2C17-4748-A7FD-6DE04E885D31}" type="presParOf" srcId="{48FBAD61-CB77-45B0-AD23-741ADBF9B68A}" destId="{68659216-E841-4C5F-AB15-8BEF23E9E05E}" srcOrd="0" destOrd="0" presId="urn:microsoft.com/office/officeart/2018/2/layout/IconVerticalSolidList"/>
    <dgm:cxn modelId="{B5FA85E1-EE8D-6345-85E8-862C0D5BA366}" type="presParOf" srcId="{68659216-E841-4C5F-AB15-8BEF23E9E05E}" destId="{044CCA82-04B7-4C42-B654-853404F90A74}" srcOrd="0" destOrd="0" presId="urn:microsoft.com/office/officeart/2018/2/layout/IconVerticalSolidList"/>
    <dgm:cxn modelId="{B150D6B0-85E6-8247-B030-E8F4A5939490}" type="presParOf" srcId="{68659216-E841-4C5F-AB15-8BEF23E9E05E}" destId="{F9C45F96-E182-4F44-8E6C-DADAEB0E2218}" srcOrd="1" destOrd="0" presId="urn:microsoft.com/office/officeart/2018/2/layout/IconVerticalSolidList"/>
    <dgm:cxn modelId="{287C6FE0-9B6B-D545-BF83-F945F5941FDD}" type="presParOf" srcId="{68659216-E841-4C5F-AB15-8BEF23E9E05E}" destId="{A4E83381-5234-4656-A51E-B5E1B975F75F}" srcOrd="2" destOrd="0" presId="urn:microsoft.com/office/officeart/2018/2/layout/IconVerticalSolidList"/>
    <dgm:cxn modelId="{F890368F-C608-CD4A-9490-DC46718565A1}" type="presParOf" srcId="{68659216-E841-4C5F-AB15-8BEF23E9E05E}" destId="{83059C51-F45D-4D58-8603-F5CFAF18AEEC}" srcOrd="3" destOrd="0" presId="urn:microsoft.com/office/officeart/2018/2/layout/IconVerticalSolidList"/>
    <dgm:cxn modelId="{9917E29C-257F-F444-A28D-81306BB531C9}" type="presParOf" srcId="{48FBAD61-CB77-45B0-AD23-741ADBF9B68A}" destId="{300100F9-9361-48CD-88D5-73FF83BCA339}" srcOrd="1" destOrd="0" presId="urn:microsoft.com/office/officeart/2018/2/layout/IconVerticalSolidList"/>
    <dgm:cxn modelId="{5E1A079D-CC79-1B4A-B0EF-B4496986FDC2}" type="presParOf" srcId="{48FBAD61-CB77-45B0-AD23-741ADBF9B68A}" destId="{38431F59-CF5A-44E1-8677-2C320557C56B}" srcOrd="2" destOrd="0" presId="urn:microsoft.com/office/officeart/2018/2/layout/IconVerticalSolidList"/>
    <dgm:cxn modelId="{0E8F6772-0795-AF43-88B8-C3EE7E6E422C}" type="presParOf" srcId="{38431F59-CF5A-44E1-8677-2C320557C56B}" destId="{250845C2-7979-424D-B586-CBA08033A381}" srcOrd="0" destOrd="0" presId="urn:microsoft.com/office/officeart/2018/2/layout/IconVerticalSolidList"/>
    <dgm:cxn modelId="{3D4B3BA1-69C8-1747-8557-5AF926D3770B}" type="presParOf" srcId="{38431F59-CF5A-44E1-8677-2C320557C56B}" destId="{E87894A3-5CA6-4D9A-99BA-1B66EACE53A9}" srcOrd="1" destOrd="0" presId="urn:microsoft.com/office/officeart/2018/2/layout/IconVerticalSolidList"/>
    <dgm:cxn modelId="{87B3AEA7-1E83-5544-9E47-682B31D3C93F}" type="presParOf" srcId="{38431F59-CF5A-44E1-8677-2C320557C56B}" destId="{B8BB817E-E045-4C26-A6F8-A71F7489FBE1}" srcOrd="2" destOrd="0" presId="urn:microsoft.com/office/officeart/2018/2/layout/IconVerticalSolidList"/>
    <dgm:cxn modelId="{2C90D2D4-CA70-2045-9DEC-5B09D91133A6}" type="presParOf" srcId="{38431F59-CF5A-44E1-8677-2C320557C56B}" destId="{80264C8A-1088-4CED-9D8B-96B6CE616000}" srcOrd="3" destOrd="0" presId="urn:microsoft.com/office/officeart/2018/2/layout/IconVerticalSolidList"/>
    <dgm:cxn modelId="{6F198BE2-BB3B-3B4C-991C-F471413E498F}" type="presParOf" srcId="{48FBAD61-CB77-45B0-AD23-741ADBF9B68A}" destId="{284F0DF1-4472-41CB-BDD1-1B64684139C6}" srcOrd="3" destOrd="0" presId="urn:microsoft.com/office/officeart/2018/2/layout/IconVerticalSolidList"/>
    <dgm:cxn modelId="{6DE72F73-EAFC-D041-8224-14000C1D357A}" type="presParOf" srcId="{48FBAD61-CB77-45B0-AD23-741ADBF9B68A}" destId="{18884F86-6EEB-4240-BC56-48A64BBA6717}" srcOrd="4" destOrd="0" presId="urn:microsoft.com/office/officeart/2018/2/layout/IconVerticalSolidList"/>
    <dgm:cxn modelId="{EADB7AD3-DEE9-3443-9953-9094EAFEF668}" type="presParOf" srcId="{18884F86-6EEB-4240-BC56-48A64BBA6717}" destId="{5A4DC864-B296-47EB-97B8-4DFE67678CBD}" srcOrd="0" destOrd="0" presId="urn:microsoft.com/office/officeart/2018/2/layout/IconVerticalSolidList"/>
    <dgm:cxn modelId="{54F673BB-3EB7-714A-A142-79DF2E8E3A8E}" type="presParOf" srcId="{18884F86-6EEB-4240-BC56-48A64BBA6717}" destId="{1714CE87-F780-4323-9879-C204D6830640}" srcOrd="1" destOrd="0" presId="urn:microsoft.com/office/officeart/2018/2/layout/IconVerticalSolidList"/>
    <dgm:cxn modelId="{F77B3643-3AFF-9E4F-B39D-0DBB6417CB89}" type="presParOf" srcId="{18884F86-6EEB-4240-BC56-48A64BBA6717}" destId="{6A125BEF-AB37-4883-B49B-916C22E16DE9}" srcOrd="2" destOrd="0" presId="urn:microsoft.com/office/officeart/2018/2/layout/IconVerticalSolidList"/>
    <dgm:cxn modelId="{52FDA8B8-61B9-C34F-ADFE-1825478EBDD1}" type="presParOf" srcId="{18884F86-6EEB-4240-BC56-48A64BBA6717}" destId="{8A7E44F5-43DC-4F07-834F-8E49676107BB}" srcOrd="3" destOrd="0" presId="urn:microsoft.com/office/officeart/2018/2/layout/IconVerticalSolidList"/>
    <dgm:cxn modelId="{04F8831B-EECA-6040-8F0C-11967821F2C6}" type="presParOf" srcId="{48FBAD61-CB77-45B0-AD23-741ADBF9B68A}" destId="{F686385D-D8E7-4B70-A602-EB2225921BC9}" srcOrd="5" destOrd="0" presId="urn:microsoft.com/office/officeart/2018/2/layout/IconVerticalSolidList"/>
    <dgm:cxn modelId="{97B5B6DD-E97A-1543-9686-65FAB7E8D97F}" type="presParOf" srcId="{48FBAD61-CB77-45B0-AD23-741ADBF9B68A}" destId="{DF6563A7-A608-42E7-883C-8D191744BDD6}" srcOrd="6" destOrd="0" presId="urn:microsoft.com/office/officeart/2018/2/layout/IconVerticalSolidList"/>
    <dgm:cxn modelId="{F3C0A59E-0A39-1444-A238-1B2B923AC7E9}" type="presParOf" srcId="{DF6563A7-A608-42E7-883C-8D191744BDD6}" destId="{CD27B0C2-866A-4882-A9A9-268DB3FC1876}" srcOrd="0" destOrd="0" presId="urn:microsoft.com/office/officeart/2018/2/layout/IconVerticalSolidList"/>
    <dgm:cxn modelId="{291A294C-A4BC-EF4B-B74A-91ADD8189BB6}" type="presParOf" srcId="{DF6563A7-A608-42E7-883C-8D191744BDD6}" destId="{2D6E9D6E-1B73-418C-90F6-9254ACAE65A9}" srcOrd="1" destOrd="0" presId="urn:microsoft.com/office/officeart/2018/2/layout/IconVerticalSolidList"/>
    <dgm:cxn modelId="{F034C6B1-94C1-B44F-8C5F-A7F87DF6AD7B}" type="presParOf" srcId="{DF6563A7-A608-42E7-883C-8D191744BDD6}" destId="{9DC00769-E511-42D0-932C-A4776ECF8449}" srcOrd="2" destOrd="0" presId="urn:microsoft.com/office/officeart/2018/2/layout/IconVerticalSolidList"/>
    <dgm:cxn modelId="{2E3E5C28-1030-E241-9041-03F19224B2B0}" type="presParOf" srcId="{DF6563A7-A608-42E7-883C-8D191744BDD6}" destId="{9AE80BC3-D6DD-4D8C-95D8-7025CF88E9CF}" srcOrd="3" destOrd="0" presId="urn:microsoft.com/office/officeart/2018/2/layout/IconVerticalSolidList"/>
    <dgm:cxn modelId="{7FEA4CBE-8165-2740-BBCF-F52ED4EE0E32}" type="presParOf" srcId="{48FBAD61-CB77-45B0-AD23-741ADBF9B68A}" destId="{4862D675-C41C-4BC6-B0F5-B109961C87A5}" srcOrd="7" destOrd="0" presId="urn:microsoft.com/office/officeart/2018/2/layout/IconVerticalSolidList"/>
    <dgm:cxn modelId="{498DF737-3326-2D4B-BE64-AA601425C8A0}" type="presParOf" srcId="{48FBAD61-CB77-45B0-AD23-741ADBF9B68A}" destId="{AD8E5C91-62F6-42C1-9E01-AA2B81FC2163}" srcOrd="8" destOrd="0" presId="urn:microsoft.com/office/officeart/2018/2/layout/IconVerticalSolidList"/>
    <dgm:cxn modelId="{945F7F5B-3C0D-754C-9415-75741B042706}" type="presParOf" srcId="{AD8E5C91-62F6-42C1-9E01-AA2B81FC2163}" destId="{2168C99F-A186-45C2-84B7-7080C770C7C1}" srcOrd="0" destOrd="0" presId="urn:microsoft.com/office/officeart/2018/2/layout/IconVerticalSolidList"/>
    <dgm:cxn modelId="{8EAC1150-D180-1847-BD41-20E79506119E}" type="presParOf" srcId="{AD8E5C91-62F6-42C1-9E01-AA2B81FC2163}" destId="{1F709747-5F92-4929-9D8A-BD03B53726F2}" srcOrd="1" destOrd="0" presId="urn:microsoft.com/office/officeart/2018/2/layout/IconVerticalSolidList"/>
    <dgm:cxn modelId="{2E4B0B64-A7B8-FE4B-967D-734A7570EEAE}" type="presParOf" srcId="{AD8E5C91-62F6-42C1-9E01-AA2B81FC2163}" destId="{F50CA69B-86F0-407B-8734-ED3CD371976A}" srcOrd="2" destOrd="0" presId="urn:microsoft.com/office/officeart/2018/2/layout/IconVerticalSolidList"/>
    <dgm:cxn modelId="{D2730067-926F-3C47-A462-320C522379F6}" type="presParOf" srcId="{AD8E5C91-62F6-42C1-9E01-AA2B81FC2163}" destId="{FF59E951-EB84-408E-B2B4-87805DE172C4}" srcOrd="3" destOrd="0" presId="urn:microsoft.com/office/officeart/2018/2/layout/IconVerticalSolidList"/>
    <dgm:cxn modelId="{BC73B554-9B37-8F48-9C3D-CE43E60B4591}" type="presParOf" srcId="{48FBAD61-CB77-45B0-AD23-741ADBF9B68A}" destId="{CAEF2762-4BDA-4E84-9F13-AB2873E4805A}" srcOrd="9" destOrd="0" presId="urn:microsoft.com/office/officeart/2018/2/layout/IconVerticalSolidList"/>
    <dgm:cxn modelId="{2B6FF1F1-AD6A-2A4A-8B72-6D0AE4D3FC3B}" type="presParOf" srcId="{48FBAD61-CB77-45B0-AD23-741ADBF9B68A}" destId="{2BE430F1-7609-43F3-A189-51D247EC0207}" srcOrd="10" destOrd="0" presId="urn:microsoft.com/office/officeart/2018/2/layout/IconVerticalSolidList"/>
    <dgm:cxn modelId="{B3D26334-14B5-9642-874C-2408A02D799A}" type="presParOf" srcId="{2BE430F1-7609-43F3-A189-51D247EC0207}" destId="{31E29FDD-B5EC-4368-BEEA-4498C2100A3C}" srcOrd="0" destOrd="0" presId="urn:microsoft.com/office/officeart/2018/2/layout/IconVerticalSolidList"/>
    <dgm:cxn modelId="{5CC269A6-8FBE-0F46-B634-8A63894E450D}" type="presParOf" srcId="{2BE430F1-7609-43F3-A189-51D247EC0207}" destId="{D3550E5D-DFDE-4DCE-8242-6213F82E532A}" srcOrd="1" destOrd="0" presId="urn:microsoft.com/office/officeart/2018/2/layout/IconVerticalSolidList"/>
    <dgm:cxn modelId="{3EE19205-09F7-0F42-8250-4FB5EB56798C}" type="presParOf" srcId="{2BE430F1-7609-43F3-A189-51D247EC0207}" destId="{66EE1F1E-C55E-40C0-BCB2-D10A6CB94066}" srcOrd="2" destOrd="0" presId="urn:microsoft.com/office/officeart/2018/2/layout/IconVerticalSolidList"/>
    <dgm:cxn modelId="{F7686169-206E-D740-AAE2-349332F7F920}" type="presParOf" srcId="{2BE430F1-7609-43F3-A189-51D247EC0207}" destId="{6574F778-D1F3-4ACE-944E-365FFB6DA16E}" srcOrd="3" destOrd="0" presId="urn:microsoft.com/office/officeart/2018/2/layout/IconVerticalSolidList"/>
    <dgm:cxn modelId="{4D666D1D-BEB8-3348-ABF7-65A18FA8F6ED}" type="presParOf" srcId="{48FBAD61-CB77-45B0-AD23-741ADBF9B68A}" destId="{A56B14D9-3C0F-4252-AEBF-8730AF2AAC38}" srcOrd="11" destOrd="0" presId="urn:microsoft.com/office/officeart/2018/2/layout/IconVerticalSolidList"/>
    <dgm:cxn modelId="{D97822CE-5EB3-A848-ABD0-221DF37E2BAF}" type="presParOf" srcId="{48FBAD61-CB77-45B0-AD23-741ADBF9B68A}" destId="{F4195A66-B5F3-4AD1-BFD0-2510D7282E58}" srcOrd="12" destOrd="0" presId="urn:microsoft.com/office/officeart/2018/2/layout/IconVerticalSolidList"/>
    <dgm:cxn modelId="{3F7FA614-1F80-6E49-ACBA-26B9A1E1B1C9}" type="presParOf" srcId="{F4195A66-B5F3-4AD1-BFD0-2510D7282E58}" destId="{6582D152-A0B5-42BB-8FAB-A2B0112967D4}" srcOrd="0" destOrd="0" presId="urn:microsoft.com/office/officeart/2018/2/layout/IconVerticalSolidList"/>
    <dgm:cxn modelId="{0AD973A6-45D0-6A42-91F4-E3C08EF06753}" type="presParOf" srcId="{F4195A66-B5F3-4AD1-BFD0-2510D7282E58}" destId="{91EFBFCF-1258-42A2-B898-1259F835BA32}" srcOrd="1" destOrd="0" presId="urn:microsoft.com/office/officeart/2018/2/layout/IconVerticalSolidList"/>
    <dgm:cxn modelId="{D835C20A-C0ED-4146-AA1F-412EC43E1353}" type="presParOf" srcId="{F4195A66-B5F3-4AD1-BFD0-2510D7282E58}" destId="{9B360B12-917C-4993-9BAB-8054A749332F}" srcOrd="2" destOrd="0" presId="urn:microsoft.com/office/officeart/2018/2/layout/IconVerticalSolidList"/>
    <dgm:cxn modelId="{B5F77BDF-51A2-1347-BCB3-F64CED9188D8}" type="presParOf" srcId="{F4195A66-B5F3-4AD1-BFD0-2510D7282E58}" destId="{CC3C08AF-E393-4537-8B50-71B7AA9C9D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B9EA13-B5B4-4CD6-BBB8-DDBEA0C1DA1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3F24E4D-1A17-4E76-8EA0-F8217D1E0089}">
      <dgm:prSet/>
      <dgm:spPr/>
      <dgm:t>
        <a:bodyPr/>
        <a:lstStyle/>
        <a:p>
          <a:r>
            <a:rPr lang="en-US"/>
            <a:t>During the analysis, several important statistical features of the boroughs were explored and visualized. Clustering helped highlight optimal areas in terms of venues, and population number. Knowing Oslo I found out that Foursquare doesn’t give the full picture, since many of the venues weren’t fetched. </a:t>
          </a:r>
        </a:p>
      </dgm:t>
    </dgm:pt>
    <dgm:pt modelId="{EF70A08A-2FE0-48A9-8F8F-F9AF5225089E}" type="parTrans" cxnId="{E8BB8CFF-7DA0-47EF-85A9-1B388EE9F25A}">
      <dgm:prSet/>
      <dgm:spPr/>
      <dgm:t>
        <a:bodyPr/>
        <a:lstStyle/>
        <a:p>
          <a:endParaRPr lang="en-US"/>
        </a:p>
      </dgm:t>
    </dgm:pt>
    <dgm:pt modelId="{A9F22E86-A67A-4E43-ADD3-62F2BCD046CC}" type="sibTrans" cxnId="{E8BB8CFF-7DA0-47EF-85A9-1B388EE9F25A}">
      <dgm:prSet/>
      <dgm:spPr/>
      <dgm:t>
        <a:bodyPr/>
        <a:lstStyle/>
        <a:p>
          <a:endParaRPr lang="en-US"/>
        </a:p>
      </dgm:t>
    </dgm:pt>
    <dgm:pt modelId="{F735D4A0-8362-47B9-84B6-D3FEB1628383}">
      <dgm:prSet/>
      <dgm:spPr/>
      <dgm:t>
        <a:bodyPr/>
        <a:lstStyle/>
        <a:p>
          <a:r>
            <a:rPr lang="en-US"/>
            <a:t>Helping a couple make a decision about where to live in Oslo was the objective in this project. This objective was met by making use of different sets of data covering boroughs and their associated neighborhoods, population data in each borough and finally sqm price to find out the best place to invest for their housing. We grouped those neighborhoods into clusters and this will contribute in shortlisting their decision. </a:t>
          </a:r>
        </a:p>
      </dgm:t>
    </dgm:pt>
    <dgm:pt modelId="{E31E5B33-3E77-4D10-8357-D418089CCD42}" type="parTrans" cxnId="{2DF7531C-8320-4C69-BAE9-C8F5CBDF3720}">
      <dgm:prSet/>
      <dgm:spPr/>
      <dgm:t>
        <a:bodyPr/>
        <a:lstStyle/>
        <a:p>
          <a:endParaRPr lang="en-US"/>
        </a:p>
      </dgm:t>
    </dgm:pt>
    <dgm:pt modelId="{12F66799-B760-4EEC-8872-F5C9CBD28586}" type="sibTrans" cxnId="{2DF7531C-8320-4C69-BAE9-C8F5CBDF3720}">
      <dgm:prSet/>
      <dgm:spPr/>
      <dgm:t>
        <a:bodyPr/>
        <a:lstStyle/>
        <a:p>
          <a:endParaRPr lang="en-US"/>
        </a:p>
      </dgm:t>
    </dgm:pt>
    <dgm:pt modelId="{420A310A-55A2-49E8-A371-2FF59408FDE5}">
      <dgm:prSet/>
      <dgm:spPr/>
      <dgm:t>
        <a:bodyPr/>
        <a:lstStyle/>
        <a:p>
          <a:r>
            <a:rPr lang="nb-NO"/>
            <a:t>This has been a great journey and  thank you for following me in my analysis. </a:t>
          </a:r>
          <a:endParaRPr lang="en-US"/>
        </a:p>
      </dgm:t>
    </dgm:pt>
    <dgm:pt modelId="{663C048A-423F-4311-9F52-A9D3E94A93C9}" type="parTrans" cxnId="{974363BD-EB85-41D2-BC18-6AB38AAD6606}">
      <dgm:prSet/>
      <dgm:spPr/>
      <dgm:t>
        <a:bodyPr/>
        <a:lstStyle/>
        <a:p>
          <a:endParaRPr lang="en-US"/>
        </a:p>
      </dgm:t>
    </dgm:pt>
    <dgm:pt modelId="{A8FCF38C-3808-46DF-8208-3BB5241CFE99}" type="sibTrans" cxnId="{974363BD-EB85-41D2-BC18-6AB38AAD6606}">
      <dgm:prSet/>
      <dgm:spPr/>
      <dgm:t>
        <a:bodyPr/>
        <a:lstStyle/>
        <a:p>
          <a:endParaRPr lang="en-US"/>
        </a:p>
      </dgm:t>
    </dgm:pt>
    <dgm:pt modelId="{37A816A9-246A-3241-A12D-542E54D64B8F}" type="pres">
      <dgm:prSet presAssocID="{17B9EA13-B5B4-4CD6-BBB8-DDBEA0C1DA15}" presName="linear" presStyleCnt="0">
        <dgm:presLayoutVars>
          <dgm:animLvl val="lvl"/>
          <dgm:resizeHandles val="exact"/>
        </dgm:presLayoutVars>
      </dgm:prSet>
      <dgm:spPr/>
    </dgm:pt>
    <dgm:pt modelId="{E47AAEFE-EFC2-4946-B4AA-A9289F32DEAB}" type="pres">
      <dgm:prSet presAssocID="{F3F24E4D-1A17-4E76-8EA0-F8217D1E0089}" presName="parentText" presStyleLbl="node1" presStyleIdx="0" presStyleCnt="3">
        <dgm:presLayoutVars>
          <dgm:chMax val="0"/>
          <dgm:bulletEnabled val="1"/>
        </dgm:presLayoutVars>
      </dgm:prSet>
      <dgm:spPr/>
    </dgm:pt>
    <dgm:pt modelId="{21C11376-3073-F340-A4C7-BD3A70A5B995}" type="pres">
      <dgm:prSet presAssocID="{A9F22E86-A67A-4E43-ADD3-62F2BCD046CC}" presName="spacer" presStyleCnt="0"/>
      <dgm:spPr/>
    </dgm:pt>
    <dgm:pt modelId="{862588CA-D1F8-6246-AC55-8FAE8F8BD9FD}" type="pres">
      <dgm:prSet presAssocID="{F735D4A0-8362-47B9-84B6-D3FEB1628383}" presName="parentText" presStyleLbl="node1" presStyleIdx="1" presStyleCnt="3">
        <dgm:presLayoutVars>
          <dgm:chMax val="0"/>
          <dgm:bulletEnabled val="1"/>
        </dgm:presLayoutVars>
      </dgm:prSet>
      <dgm:spPr/>
    </dgm:pt>
    <dgm:pt modelId="{2D6E3770-DC02-A648-847B-376F260ACAAE}" type="pres">
      <dgm:prSet presAssocID="{12F66799-B760-4EEC-8872-F5C9CBD28586}" presName="spacer" presStyleCnt="0"/>
      <dgm:spPr/>
    </dgm:pt>
    <dgm:pt modelId="{A26F9874-407C-5549-BF2F-5F6406EF069D}" type="pres">
      <dgm:prSet presAssocID="{420A310A-55A2-49E8-A371-2FF59408FDE5}" presName="parentText" presStyleLbl="node1" presStyleIdx="2" presStyleCnt="3">
        <dgm:presLayoutVars>
          <dgm:chMax val="0"/>
          <dgm:bulletEnabled val="1"/>
        </dgm:presLayoutVars>
      </dgm:prSet>
      <dgm:spPr/>
    </dgm:pt>
  </dgm:ptLst>
  <dgm:cxnLst>
    <dgm:cxn modelId="{2DF7531C-8320-4C69-BAE9-C8F5CBDF3720}" srcId="{17B9EA13-B5B4-4CD6-BBB8-DDBEA0C1DA15}" destId="{F735D4A0-8362-47B9-84B6-D3FEB1628383}" srcOrd="1" destOrd="0" parTransId="{E31E5B33-3E77-4D10-8357-D418089CCD42}" sibTransId="{12F66799-B760-4EEC-8872-F5C9CBD28586}"/>
    <dgm:cxn modelId="{FDB3736F-1780-DD48-A2B7-EBE0C1EEC314}" type="presOf" srcId="{F735D4A0-8362-47B9-84B6-D3FEB1628383}" destId="{862588CA-D1F8-6246-AC55-8FAE8F8BD9FD}" srcOrd="0" destOrd="0" presId="urn:microsoft.com/office/officeart/2005/8/layout/vList2"/>
    <dgm:cxn modelId="{8F12677B-3A83-D048-88A5-D3F0B4DD5E7E}" type="presOf" srcId="{17B9EA13-B5B4-4CD6-BBB8-DDBEA0C1DA15}" destId="{37A816A9-246A-3241-A12D-542E54D64B8F}" srcOrd="0" destOrd="0" presId="urn:microsoft.com/office/officeart/2005/8/layout/vList2"/>
    <dgm:cxn modelId="{A96B5FB1-2D5B-9949-9716-FB9B6082D8AB}" type="presOf" srcId="{420A310A-55A2-49E8-A371-2FF59408FDE5}" destId="{A26F9874-407C-5549-BF2F-5F6406EF069D}" srcOrd="0" destOrd="0" presId="urn:microsoft.com/office/officeart/2005/8/layout/vList2"/>
    <dgm:cxn modelId="{974363BD-EB85-41D2-BC18-6AB38AAD6606}" srcId="{17B9EA13-B5B4-4CD6-BBB8-DDBEA0C1DA15}" destId="{420A310A-55A2-49E8-A371-2FF59408FDE5}" srcOrd="2" destOrd="0" parTransId="{663C048A-423F-4311-9F52-A9D3E94A93C9}" sibTransId="{A8FCF38C-3808-46DF-8208-3BB5241CFE99}"/>
    <dgm:cxn modelId="{7B737FF2-CA3F-B348-BCE9-6581B977D868}" type="presOf" srcId="{F3F24E4D-1A17-4E76-8EA0-F8217D1E0089}" destId="{E47AAEFE-EFC2-4946-B4AA-A9289F32DEAB}" srcOrd="0" destOrd="0" presId="urn:microsoft.com/office/officeart/2005/8/layout/vList2"/>
    <dgm:cxn modelId="{E8BB8CFF-7DA0-47EF-85A9-1B388EE9F25A}" srcId="{17B9EA13-B5B4-4CD6-BBB8-DDBEA0C1DA15}" destId="{F3F24E4D-1A17-4E76-8EA0-F8217D1E0089}" srcOrd="0" destOrd="0" parTransId="{EF70A08A-2FE0-48A9-8F8F-F9AF5225089E}" sibTransId="{A9F22E86-A67A-4E43-ADD3-62F2BCD046CC}"/>
    <dgm:cxn modelId="{29405DDD-6270-A340-A77D-66383F2CA10D}" type="presParOf" srcId="{37A816A9-246A-3241-A12D-542E54D64B8F}" destId="{E47AAEFE-EFC2-4946-B4AA-A9289F32DEAB}" srcOrd="0" destOrd="0" presId="urn:microsoft.com/office/officeart/2005/8/layout/vList2"/>
    <dgm:cxn modelId="{8608F882-38AF-1E40-A328-013D09B4865B}" type="presParOf" srcId="{37A816A9-246A-3241-A12D-542E54D64B8F}" destId="{21C11376-3073-F340-A4C7-BD3A70A5B995}" srcOrd="1" destOrd="0" presId="urn:microsoft.com/office/officeart/2005/8/layout/vList2"/>
    <dgm:cxn modelId="{23D67EE1-746A-EB47-A70F-2E48D35A2245}" type="presParOf" srcId="{37A816A9-246A-3241-A12D-542E54D64B8F}" destId="{862588CA-D1F8-6246-AC55-8FAE8F8BD9FD}" srcOrd="2" destOrd="0" presId="urn:microsoft.com/office/officeart/2005/8/layout/vList2"/>
    <dgm:cxn modelId="{D68248A4-A45C-4448-85E3-4C23D919FDD6}" type="presParOf" srcId="{37A816A9-246A-3241-A12D-542E54D64B8F}" destId="{2D6E3770-DC02-A648-847B-376F260ACAAE}" srcOrd="3" destOrd="0" presId="urn:microsoft.com/office/officeart/2005/8/layout/vList2"/>
    <dgm:cxn modelId="{390F9EFE-B4C0-F243-831C-F5A50CF33B26}" type="presParOf" srcId="{37A816A9-246A-3241-A12D-542E54D64B8F}" destId="{A26F9874-407C-5549-BF2F-5F6406EF069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CC4C0-B93B-4A07-AE40-971A139CA75A}">
      <dsp:nvSpPr>
        <dsp:cNvPr id="0" name=""/>
        <dsp:cNvSpPr/>
      </dsp:nvSpPr>
      <dsp:spPr>
        <a:xfrm>
          <a:off x="82613" y="7236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1190A4-4BE9-4792-A03A-F9539FBABB83}">
      <dsp:nvSpPr>
        <dsp:cNvPr id="0" name=""/>
        <dsp:cNvSpPr/>
      </dsp:nvSpPr>
      <dsp:spPr>
        <a:xfrm>
          <a:off x="271034" y="260787"/>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7EA346-937F-457B-B163-B78763AFB1C9}">
      <dsp:nvSpPr>
        <dsp:cNvPr id="0" name=""/>
        <dsp:cNvSpPr/>
      </dsp:nvSpPr>
      <dsp:spPr>
        <a:xfrm>
          <a:off x="1172126" y="7236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INTRODUCTION – Problem Definition</a:t>
          </a:r>
          <a:endParaRPr lang="nb-NO" sz="2100" kern="1200" dirty="0"/>
        </a:p>
      </dsp:txBody>
      <dsp:txXfrm>
        <a:off x="1172126" y="72365"/>
        <a:ext cx="2114937" cy="897246"/>
      </dsp:txXfrm>
    </dsp:sp>
    <dsp:sp modelId="{5D705959-DB30-4252-8C69-F57D4170E1C9}">
      <dsp:nvSpPr>
        <dsp:cNvPr id="0" name=""/>
        <dsp:cNvSpPr/>
      </dsp:nvSpPr>
      <dsp:spPr>
        <a:xfrm>
          <a:off x="3655575" y="7236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CDF09-B4A8-4C21-8006-BCE8127B77B7}">
      <dsp:nvSpPr>
        <dsp:cNvPr id="0" name=""/>
        <dsp:cNvSpPr/>
      </dsp:nvSpPr>
      <dsp:spPr>
        <a:xfrm>
          <a:off x="3843996" y="260787"/>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7510E-B450-4384-867F-68EBC816CCFC}">
      <dsp:nvSpPr>
        <dsp:cNvPr id="0" name=""/>
        <dsp:cNvSpPr/>
      </dsp:nvSpPr>
      <dsp:spPr>
        <a:xfrm>
          <a:off x="4745088" y="7236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DATA COLLECTION</a:t>
          </a:r>
          <a:endParaRPr lang="nb-NO" sz="2100" kern="1200" dirty="0"/>
        </a:p>
      </dsp:txBody>
      <dsp:txXfrm>
        <a:off x="4745088" y="72365"/>
        <a:ext cx="2114937" cy="897246"/>
      </dsp:txXfrm>
    </dsp:sp>
    <dsp:sp modelId="{8A902691-CF96-4E59-8224-B7D748346C8A}">
      <dsp:nvSpPr>
        <dsp:cNvPr id="0" name=""/>
        <dsp:cNvSpPr/>
      </dsp:nvSpPr>
      <dsp:spPr>
        <a:xfrm>
          <a:off x="7228536" y="7236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92980-A095-4E6F-B021-B4D286449130}">
      <dsp:nvSpPr>
        <dsp:cNvPr id="0" name=""/>
        <dsp:cNvSpPr/>
      </dsp:nvSpPr>
      <dsp:spPr>
        <a:xfrm>
          <a:off x="7416958" y="260787"/>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F70C6A-CDEF-4494-97C8-8E47839EB8E1}">
      <dsp:nvSpPr>
        <dsp:cNvPr id="0" name=""/>
        <dsp:cNvSpPr/>
      </dsp:nvSpPr>
      <dsp:spPr>
        <a:xfrm>
          <a:off x="8318049" y="7236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APPROACH</a:t>
          </a:r>
          <a:endParaRPr lang="nb-NO" sz="2100" kern="1200" dirty="0"/>
        </a:p>
      </dsp:txBody>
      <dsp:txXfrm>
        <a:off x="8318049" y="72365"/>
        <a:ext cx="2114937" cy="897246"/>
      </dsp:txXfrm>
    </dsp:sp>
    <dsp:sp modelId="{632A95E7-87FF-4C93-AC77-F3A53AA16E4B}">
      <dsp:nvSpPr>
        <dsp:cNvPr id="0" name=""/>
        <dsp:cNvSpPr/>
      </dsp:nvSpPr>
      <dsp:spPr>
        <a:xfrm>
          <a:off x="82613" y="170021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BAB27-0847-482B-A6EE-55BF3638EED5}">
      <dsp:nvSpPr>
        <dsp:cNvPr id="0" name=""/>
        <dsp:cNvSpPr/>
      </dsp:nvSpPr>
      <dsp:spPr>
        <a:xfrm>
          <a:off x="271034" y="1888638"/>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693E59-8F2D-4C90-BBDD-CB1698A96D5B}">
      <dsp:nvSpPr>
        <dsp:cNvPr id="0" name=""/>
        <dsp:cNvSpPr/>
      </dsp:nvSpPr>
      <dsp:spPr>
        <a:xfrm>
          <a:off x="1172126" y="17002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EXCECUTION</a:t>
          </a:r>
        </a:p>
      </dsp:txBody>
      <dsp:txXfrm>
        <a:off x="1172126" y="1700217"/>
        <a:ext cx="2114937" cy="897246"/>
      </dsp:txXfrm>
    </dsp:sp>
    <dsp:sp modelId="{80876D8F-A598-4BB8-B3E2-A110B7231C6D}">
      <dsp:nvSpPr>
        <dsp:cNvPr id="0" name=""/>
        <dsp:cNvSpPr/>
      </dsp:nvSpPr>
      <dsp:spPr>
        <a:xfrm>
          <a:off x="3655575" y="170021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A4B30D-0461-4BC9-9CFA-6997826EB657}">
      <dsp:nvSpPr>
        <dsp:cNvPr id="0" name=""/>
        <dsp:cNvSpPr/>
      </dsp:nvSpPr>
      <dsp:spPr>
        <a:xfrm>
          <a:off x="3843996" y="1888638"/>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A9E1A8-9AAE-48FA-85E4-5A4A2C20540F}">
      <dsp:nvSpPr>
        <dsp:cNvPr id="0" name=""/>
        <dsp:cNvSpPr/>
      </dsp:nvSpPr>
      <dsp:spPr>
        <a:xfrm>
          <a:off x="4745088" y="17002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VISUALIZATIONS</a:t>
          </a:r>
          <a:endParaRPr lang="nb-NO" sz="2100" kern="1200" dirty="0"/>
        </a:p>
      </dsp:txBody>
      <dsp:txXfrm>
        <a:off x="4745088" y="1700217"/>
        <a:ext cx="2114937" cy="897246"/>
      </dsp:txXfrm>
    </dsp:sp>
    <dsp:sp modelId="{0B1EB81D-380D-464B-B525-0B344E71B33E}">
      <dsp:nvSpPr>
        <dsp:cNvPr id="0" name=""/>
        <dsp:cNvSpPr/>
      </dsp:nvSpPr>
      <dsp:spPr>
        <a:xfrm>
          <a:off x="7228536" y="1700217"/>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9AA2F-29F0-4FA5-93D5-A8929589782A}">
      <dsp:nvSpPr>
        <dsp:cNvPr id="0" name=""/>
        <dsp:cNvSpPr/>
      </dsp:nvSpPr>
      <dsp:spPr>
        <a:xfrm>
          <a:off x="7416958" y="1888638"/>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3CC915-1466-40D4-9477-8FC6B3CAA26A}">
      <dsp:nvSpPr>
        <dsp:cNvPr id="0" name=""/>
        <dsp:cNvSpPr/>
      </dsp:nvSpPr>
      <dsp:spPr>
        <a:xfrm>
          <a:off x="8318049" y="170021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RESULTS</a:t>
          </a:r>
          <a:endParaRPr lang="nb-NO" sz="2100" kern="1200" dirty="0"/>
        </a:p>
      </dsp:txBody>
      <dsp:txXfrm>
        <a:off x="8318049" y="1700217"/>
        <a:ext cx="2114937" cy="897246"/>
      </dsp:txXfrm>
    </dsp:sp>
    <dsp:sp modelId="{8E44199F-95CD-4239-96FB-E77CDD67F941}">
      <dsp:nvSpPr>
        <dsp:cNvPr id="0" name=""/>
        <dsp:cNvSpPr/>
      </dsp:nvSpPr>
      <dsp:spPr>
        <a:xfrm>
          <a:off x="82613" y="3328068"/>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C4BE88-1990-46E2-8D47-5ED20D29FEA2}">
      <dsp:nvSpPr>
        <dsp:cNvPr id="0" name=""/>
        <dsp:cNvSpPr/>
      </dsp:nvSpPr>
      <dsp:spPr>
        <a:xfrm>
          <a:off x="271034" y="3516490"/>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4C537E-B6D2-49A8-9DC7-9CBA35AD1E85}">
      <dsp:nvSpPr>
        <dsp:cNvPr id="0" name=""/>
        <dsp:cNvSpPr/>
      </dsp:nvSpPr>
      <dsp:spPr>
        <a:xfrm>
          <a:off x="1172126" y="332806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nb-NO" sz="2100" kern="1200"/>
            <a:t>CONCLUSION</a:t>
          </a:r>
          <a:endParaRPr lang="nb-NO" sz="2100" kern="1200" dirty="0"/>
        </a:p>
      </dsp:txBody>
      <dsp:txXfrm>
        <a:off x="1172126" y="3328068"/>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FFA51-9026-4CC0-AEE7-C3304E435C9B}">
      <dsp:nvSpPr>
        <dsp:cNvPr id="0" name=""/>
        <dsp:cNvSpPr/>
      </dsp:nvSpPr>
      <dsp:spPr>
        <a:xfrm>
          <a:off x="166500" y="975216"/>
          <a:ext cx="123047" cy="1230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035040-9681-48AE-9C39-8A58FC5951BE}">
      <dsp:nvSpPr>
        <dsp:cNvPr id="0" name=""/>
        <dsp:cNvSpPr/>
      </dsp:nvSpPr>
      <dsp:spPr>
        <a:xfrm>
          <a:off x="3057" y="954675"/>
          <a:ext cx="2315782" cy="586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  Data was collected from:</a:t>
          </a:r>
        </a:p>
      </dsp:txBody>
      <dsp:txXfrm>
        <a:off x="3057" y="954675"/>
        <a:ext cx="2315782" cy="586755"/>
      </dsp:txXfrm>
    </dsp:sp>
    <dsp:sp modelId="{6534242C-321B-43F8-931F-0CCDD79B6C6B}">
      <dsp:nvSpPr>
        <dsp:cNvPr id="0" name=""/>
        <dsp:cNvSpPr/>
      </dsp:nvSpPr>
      <dsp:spPr>
        <a:xfrm>
          <a:off x="18341" y="1613233"/>
          <a:ext cx="2315782" cy="2177779"/>
        </a:xfrm>
        <a:prstGeom prst="rect">
          <a:avLst/>
        </a:prstGeom>
        <a:noFill/>
        <a:ln>
          <a:noFill/>
        </a:ln>
        <a:effectLst/>
      </dsp:spPr>
      <dsp:style>
        <a:lnRef idx="0">
          <a:scrgbClr r="0" g="0" b="0"/>
        </a:lnRef>
        <a:fillRef idx="0">
          <a:scrgbClr r="0" g="0" b="0"/>
        </a:fillRef>
        <a:effectRef idx="0">
          <a:scrgbClr r="0" g="0" b="0"/>
        </a:effectRef>
        <a:fontRef idx="minor"/>
      </dsp:style>
    </dsp:sp>
    <dsp:sp modelId="{CBD3D2E8-1850-4797-84B7-E6135229A89F}">
      <dsp:nvSpPr>
        <dsp:cNvPr id="0" name=""/>
        <dsp:cNvSpPr/>
      </dsp:nvSpPr>
      <dsp:spPr>
        <a:xfrm>
          <a:off x="3492015" y="271000"/>
          <a:ext cx="810523" cy="8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8FDF81-4923-4041-9BD2-993C9135A04B}">
      <dsp:nvSpPr>
        <dsp:cNvPr id="0" name=""/>
        <dsp:cNvSpPr/>
      </dsp:nvSpPr>
      <dsp:spPr>
        <a:xfrm>
          <a:off x="2739386" y="1245650"/>
          <a:ext cx="2315782" cy="586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Source : </a:t>
          </a:r>
          <a:r>
            <a:rPr lang="en-US" sz="1400" u="sng" kern="1200">
              <a:hlinkClick xmlns:r="http://schemas.openxmlformats.org/officeDocument/2006/relationships" r:id="rId5"/>
            </a:rPr>
            <a:t>https://no.wikipedia.org/wiki/Liste_over_Oslos_bydeler</a:t>
          </a:r>
          <a:endParaRPr lang="en-US" sz="1400" kern="1200"/>
        </a:p>
      </dsp:txBody>
      <dsp:txXfrm>
        <a:off x="2739386" y="1245650"/>
        <a:ext cx="2315782" cy="586755"/>
      </dsp:txXfrm>
    </dsp:sp>
    <dsp:sp modelId="{A423B091-3253-4D5C-B75B-180D220D50D0}">
      <dsp:nvSpPr>
        <dsp:cNvPr id="0" name=""/>
        <dsp:cNvSpPr/>
      </dsp:nvSpPr>
      <dsp:spPr>
        <a:xfrm>
          <a:off x="2739386" y="1908744"/>
          <a:ext cx="2315782" cy="2177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mj-lt"/>
            </a:rPr>
            <a:t>This data set contains the required information. And we will use this data set to explore various boroughs of Oslo. </a:t>
          </a:r>
        </a:p>
      </dsp:txBody>
      <dsp:txXfrm>
        <a:off x="2739386" y="1908744"/>
        <a:ext cx="2315782" cy="2177779"/>
      </dsp:txXfrm>
    </dsp:sp>
    <dsp:sp modelId="{54BDFABD-6ACA-4967-A160-150E40529BF8}">
      <dsp:nvSpPr>
        <dsp:cNvPr id="0" name=""/>
        <dsp:cNvSpPr/>
      </dsp:nvSpPr>
      <dsp:spPr>
        <a:xfrm>
          <a:off x="6213060" y="271000"/>
          <a:ext cx="810523" cy="81052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49411A-178C-43AD-B59B-4CCD579D33AD}">
      <dsp:nvSpPr>
        <dsp:cNvPr id="0" name=""/>
        <dsp:cNvSpPr/>
      </dsp:nvSpPr>
      <dsp:spPr>
        <a:xfrm>
          <a:off x="5460430" y="1245650"/>
          <a:ext cx="2315782" cy="586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Source : </a:t>
          </a:r>
          <a:r>
            <a:rPr lang="en-US" sz="1400" u="sng" kern="1200">
              <a:hlinkClick xmlns:r="http://schemas.openxmlformats.org/officeDocument/2006/relationships" r:id="rId8"/>
            </a:rPr>
            <a:t>http://statistikkbanken.oslo.kommune.no/webview/</a:t>
          </a:r>
          <a:r>
            <a:rPr lang="en-US" sz="1400" kern="1200"/>
            <a:t> </a:t>
          </a:r>
        </a:p>
      </dsp:txBody>
      <dsp:txXfrm>
        <a:off x="5460430" y="1245650"/>
        <a:ext cx="2315782" cy="586755"/>
      </dsp:txXfrm>
    </dsp:sp>
    <dsp:sp modelId="{BD8C3E1A-2E2A-4DD5-9065-DB286963B65E}">
      <dsp:nvSpPr>
        <dsp:cNvPr id="0" name=""/>
        <dsp:cNvSpPr/>
      </dsp:nvSpPr>
      <dsp:spPr>
        <a:xfrm>
          <a:off x="5460430" y="1908744"/>
          <a:ext cx="2315782" cy="2177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Site providing the possibility to build own datasets regarding Oslo and export them in different formats. </a:t>
          </a:r>
        </a:p>
        <a:p>
          <a:pPr marL="114300" lvl="1" indent="-114300" algn="l" defTabSz="577850">
            <a:lnSpc>
              <a:spcPct val="90000"/>
            </a:lnSpc>
            <a:spcBef>
              <a:spcPct val="0"/>
            </a:spcBef>
            <a:spcAft>
              <a:spcPct val="15000"/>
            </a:spcAft>
            <a:buChar char="•"/>
          </a:pPr>
          <a:r>
            <a:rPr lang="en-US" sz="1300" kern="1200" dirty="0">
              <a:latin typeface="+mj-lt"/>
            </a:rPr>
            <a:t>‘</a:t>
          </a:r>
          <a:r>
            <a:rPr lang="en-US" sz="1300" kern="1200" dirty="0" err="1">
              <a:latin typeface="+mj-lt"/>
            </a:rPr>
            <a:t>Kvadratmeterpris_og_omsatte_boliger.csv</a:t>
          </a:r>
          <a:r>
            <a:rPr lang="en-US" sz="1300" kern="1200" dirty="0">
              <a:latin typeface="+mj-lt"/>
            </a:rPr>
            <a:t>’ real-estate price/sqm from 2008 to 2018 in each Borough</a:t>
          </a:r>
        </a:p>
        <a:p>
          <a:pPr marL="114300" lvl="1" indent="-114300" algn="l" defTabSz="577850">
            <a:lnSpc>
              <a:spcPct val="90000"/>
            </a:lnSpc>
            <a:spcBef>
              <a:spcPct val="0"/>
            </a:spcBef>
            <a:spcAft>
              <a:spcPct val="15000"/>
            </a:spcAft>
            <a:buChar char="•"/>
          </a:pPr>
          <a:r>
            <a:rPr lang="en-US" sz="1300" kern="1200" dirty="0">
              <a:latin typeface="+mj-lt"/>
            </a:rPr>
            <a:t>‘</a:t>
          </a:r>
          <a:r>
            <a:rPr lang="en-US" sz="1300" kern="1200" dirty="0" err="1">
              <a:latin typeface="+mj-lt"/>
            </a:rPr>
            <a:t>Distrikter_i_Oslo.csv</a:t>
          </a:r>
          <a:r>
            <a:rPr lang="en-US" sz="1300" kern="1200" dirty="0">
              <a:latin typeface="+mj-lt"/>
            </a:rPr>
            <a:t>’ containing a list over the sub-districts of Oslo:</a:t>
          </a:r>
        </a:p>
      </dsp:txBody>
      <dsp:txXfrm>
        <a:off x="5460430" y="1908744"/>
        <a:ext cx="2315782" cy="2177779"/>
      </dsp:txXfrm>
    </dsp:sp>
    <dsp:sp modelId="{132BBF80-3F3C-4658-98E5-1B9A7DDCB763}">
      <dsp:nvSpPr>
        <dsp:cNvPr id="0" name=""/>
        <dsp:cNvSpPr/>
      </dsp:nvSpPr>
      <dsp:spPr>
        <a:xfrm>
          <a:off x="8934105" y="271000"/>
          <a:ext cx="810523" cy="810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962C6F-E102-4A52-9C17-9BE981BDCC71}">
      <dsp:nvSpPr>
        <dsp:cNvPr id="0" name=""/>
        <dsp:cNvSpPr/>
      </dsp:nvSpPr>
      <dsp:spPr>
        <a:xfrm>
          <a:off x="8181475" y="1245650"/>
          <a:ext cx="2315782" cy="586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source : Foursquare API </a:t>
          </a:r>
        </a:p>
      </dsp:txBody>
      <dsp:txXfrm>
        <a:off x="8181475" y="1245650"/>
        <a:ext cx="2315782" cy="586755"/>
      </dsp:txXfrm>
    </dsp:sp>
    <dsp:sp modelId="{38F18746-3749-46A9-A6A8-08F41FC44B46}">
      <dsp:nvSpPr>
        <dsp:cNvPr id="0" name=""/>
        <dsp:cNvSpPr/>
      </dsp:nvSpPr>
      <dsp:spPr>
        <a:xfrm>
          <a:off x="8181475" y="1908744"/>
          <a:ext cx="2315782" cy="2177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latin typeface="+mj-lt"/>
            </a:rPr>
            <a:t>Description : By using this API we will get all the venues in each borough/sub-borough</a:t>
          </a:r>
        </a:p>
      </dsp:txBody>
      <dsp:txXfrm>
        <a:off x="8181475" y="1908744"/>
        <a:ext cx="2315782" cy="21777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CCA82-04B7-4C42-B654-853404F90A74}">
      <dsp:nvSpPr>
        <dsp:cNvPr id="0" name=""/>
        <dsp:cNvSpPr/>
      </dsp:nvSpPr>
      <dsp:spPr>
        <a:xfrm>
          <a:off x="0" y="50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C45F96-E182-4F44-8E6C-DADAEB0E2218}">
      <dsp:nvSpPr>
        <dsp:cNvPr id="0" name=""/>
        <dsp:cNvSpPr/>
      </dsp:nvSpPr>
      <dsp:spPr>
        <a:xfrm>
          <a:off x="209416" y="156266"/>
          <a:ext cx="380756" cy="380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059C51-F45D-4D58-8603-F5CFAF18AEEC}">
      <dsp:nvSpPr>
        <dsp:cNvPr id="0" name=""/>
        <dsp:cNvSpPr/>
      </dsp:nvSpPr>
      <dsp:spPr>
        <a:xfrm>
          <a:off x="799588" y="50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Collect data Oslo</a:t>
          </a:r>
        </a:p>
      </dsp:txBody>
      <dsp:txXfrm>
        <a:off x="799588" y="502"/>
        <a:ext cx="5714015" cy="692284"/>
      </dsp:txXfrm>
    </dsp:sp>
    <dsp:sp modelId="{250845C2-7979-424D-B586-CBA08033A381}">
      <dsp:nvSpPr>
        <dsp:cNvPr id="0" name=""/>
        <dsp:cNvSpPr/>
      </dsp:nvSpPr>
      <dsp:spPr>
        <a:xfrm>
          <a:off x="0" y="86585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7894A3-5CA6-4D9A-99BA-1B66EACE53A9}">
      <dsp:nvSpPr>
        <dsp:cNvPr id="0" name=""/>
        <dsp:cNvSpPr/>
      </dsp:nvSpPr>
      <dsp:spPr>
        <a:xfrm>
          <a:off x="209416" y="1021622"/>
          <a:ext cx="380756" cy="380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264C8A-1088-4CED-9D8B-96B6CE616000}">
      <dsp:nvSpPr>
        <dsp:cNvPr id="0" name=""/>
        <dsp:cNvSpPr/>
      </dsp:nvSpPr>
      <dsp:spPr>
        <a:xfrm>
          <a:off x="799588" y="86585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Collect population data</a:t>
          </a:r>
        </a:p>
      </dsp:txBody>
      <dsp:txXfrm>
        <a:off x="799588" y="865858"/>
        <a:ext cx="5714015" cy="692284"/>
      </dsp:txXfrm>
    </dsp:sp>
    <dsp:sp modelId="{5A4DC864-B296-47EB-97B8-4DFE67678CBD}">
      <dsp:nvSpPr>
        <dsp:cNvPr id="0" name=""/>
        <dsp:cNvSpPr/>
      </dsp:nvSpPr>
      <dsp:spPr>
        <a:xfrm>
          <a:off x="0" y="1731214"/>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4CE87-F780-4323-9879-C204D6830640}">
      <dsp:nvSpPr>
        <dsp:cNvPr id="0" name=""/>
        <dsp:cNvSpPr/>
      </dsp:nvSpPr>
      <dsp:spPr>
        <a:xfrm>
          <a:off x="209416" y="1886978"/>
          <a:ext cx="380756" cy="380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E44F5-43DC-4F07-834F-8E49676107BB}">
      <dsp:nvSpPr>
        <dsp:cNvPr id="0" name=""/>
        <dsp:cNvSpPr/>
      </dsp:nvSpPr>
      <dsp:spPr>
        <a:xfrm>
          <a:off x="799588" y="1731214"/>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Collect sqm price</a:t>
          </a:r>
        </a:p>
      </dsp:txBody>
      <dsp:txXfrm>
        <a:off x="799588" y="1731214"/>
        <a:ext cx="5714015" cy="692284"/>
      </dsp:txXfrm>
    </dsp:sp>
    <dsp:sp modelId="{CD27B0C2-866A-4882-A9A9-268DB3FC1876}">
      <dsp:nvSpPr>
        <dsp:cNvPr id="0" name=""/>
        <dsp:cNvSpPr/>
      </dsp:nvSpPr>
      <dsp:spPr>
        <a:xfrm>
          <a:off x="0" y="2596570"/>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6E9D6E-1B73-418C-90F6-9254ACAE65A9}">
      <dsp:nvSpPr>
        <dsp:cNvPr id="0" name=""/>
        <dsp:cNvSpPr/>
      </dsp:nvSpPr>
      <dsp:spPr>
        <a:xfrm>
          <a:off x="209416" y="2752334"/>
          <a:ext cx="380756" cy="380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E80BC3-D6DD-4D8C-95D8-7025CF88E9CF}">
      <dsp:nvSpPr>
        <dsp:cNvPr id="0" name=""/>
        <dsp:cNvSpPr/>
      </dsp:nvSpPr>
      <dsp:spPr>
        <a:xfrm>
          <a:off x="799588" y="2596570"/>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Visualize data (borough, population, property price, education level)</a:t>
          </a:r>
        </a:p>
      </dsp:txBody>
      <dsp:txXfrm>
        <a:off x="799588" y="2596570"/>
        <a:ext cx="5714015" cy="692284"/>
      </dsp:txXfrm>
    </dsp:sp>
    <dsp:sp modelId="{2168C99F-A186-45C2-84B7-7080C770C7C1}">
      <dsp:nvSpPr>
        <dsp:cNvPr id="0" name=""/>
        <dsp:cNvSpPr/>
      </dsp:nvSpPr>
      <dsp:spPr>
        <a:xfrm>
          <a:off x="0" y="3461926"/>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709747-5F92-4929-9D8A-BD03B53726F2}">
      <dsp:nvSpPr>
        <dsp:cNvPr id="0" name=""/>
        <dsp:cNvSpPr/>
      </dsp:nvSpPr>
      <dsp:spPr>
        <a:xfrm>
          <a:off x="209416" y="3617690"/>
          <a:ext cx="380756" cy="3807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59E951-EB84-408E-B2B4-87805DE172C4}">
      <dsp:nvSpPr>
        <dsp:cNvPr id="0" name=""/>
        <dsp:cNvSpPr/>
      </dsp:nvSpPr>
      <dsp:spPr>
        <a:xfrm>
          <a:off x="799588" y="3461926"/>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Use Foursquare API to get venues in each borough</a:t>
          </a:r>
        </a:p>
      </dsp:txBody>
      <dsp:txXfrm>
        <a:off x="799588" y="3461926"/>
        <a:ext cx="5714015" cy="692284"/>
      </dsp:txXfrm>
    </dsp:sp>
    <dsp:sp modelId="{31E29FDD-B5EC-4368-BEEA-4498C2100A3C}">
      <dsp:nvSpPr>
        <dsp:cNvPr id="0" name=""/>
        <dsp:cNvSpPr/>
      </dsp:nvSpPr>
      <dsp:spPr>
        <a:xfrm>
          <a:off x="0" y="4327282"/>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550E5D-DFDE-4DCE-8242-6213F82E532A}">
      <dsp:nvSpPr>
        <dsp:cNvPr id="0" name=""/>
        <dsp:cNvSpPr/>
      </dsp:nvSpPr>
      <dsp:spPr>
        <a:xfrm>
          <a:off x="209416" y="4483046"/>
          <a:ext cx="380756" cy="38075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4F778-D1F3-4ACE-944E-365FFB6DA16E}">
      <dsp:nvSpPr>
        <dsp:cNvPr id="0" name=""/>
        <dsp:cNvSpPr/>
      </dsp:nvSpPr>
      <dsp:spPr>
        <a:xfrm>
          <a:off x="799588" y="4327282"/>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Analyze clusters with K-Means</a:t>
          </a:r>
        </a:p>
      </dsp:txBody>
      <dsp:txXfrm>
        <a:off x="799588" y="4327282"/>
        <a:ext cx="5714015" cy="692284"/>
      </dsp:txXfrm>
    </dsp:sp>
    <dsp:sp modelId="{6582D152-A0B5-42BB-8FAB-A2B0112967D4}">
      <dsp:nvSpPr>
        <dsp:cNvPr id="0" name=""/>
        <dsp:cNvSpPr/>
      </dsp:nvSpPr>
      <dsp:spPr>
        <a:xfrm>
          <a:off x="0" y="5192638"/>
          <a:ext cx="6513603" cy="6922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FBFCF-1258-42A2-B898-1259F835BA32}">
      <dsp:nvSpPr>
        <dsp:cNvPr id="0" name=""/>
        <dsp:cNvSpPr/>
      </dsp:nvSpPr>
      <dsp:spPr>
        <a:xfrm>
          <a:off x="209416" y="5348402"/>
          <a:ext cx="380756" cy="38075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3C08AF-E393-4537-8B50-71B7AA9C9D58}">
      <dsp:nvSpPr>
        <dsp:cNvPr id="0" name=""/>
        <dsp:cNvSpPr/>
      </dsp:nvSpPr>
      <dsp:spPr>
        <a:xfrm>
          <a:off x="799588" y="5192638"/>
          <a:ext cx="5714015" cy="692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267" tIns="73267" rIns="73267" bIns="73267" numCol="1" spcCol="1270" anchor="ctr" anchorCtr="0">
          <a:noAutofit/>
        </a:bodyPr>
        <a:lstStyle/>
        <a:p>
          <a:pPr marL="0" lvl="0" indent="0" algn="l" defTabSz="711200">
            <a:lnSpc>
              <a:spcPct val="100000"/>
            </a:lnSpc>
            <a:spcBef>
              <a:spcPct val="0"/>
            </a:spcBef>
            <a:spcAft>
              <a:spcPct val="35000"/>
            </a:spcAft>
            <a:buNone/>
          </a:pPr>
          <a:r>
            <a:rPr lang="en-US" sz="1600" kern="1200"/>
            <a:t>Inference from the results and conclusion</a:t>
          </a:r>
        </a:p>
      </dsp:txBody>
      <dsp:txXfrm>
        <a:off x="799588" y="5192638"/>
        <a:ext cx="5714015" cy="6922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AAEFE-EFC2-4946-B4AA-A9289F32DEAB}">
      <dsp:nvSpPr>
        <dsp:cNvPr id="0" name=""/>
        <dsp:cNvSpPr/>
      </dsp:nvSpPr>
      <dsp:spPr>
        <a:xfrm>
          <a:off x="0" y="429102"/>
          <a:ext cx="6513603" cy="16450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During the analysis, several important statistical features of the boroughs were explored and visualized. Clustering helped highlight optimal areas in terms of venues, and population number. Knowing Oslo I found out that Foursquare doesn’t give the full picture, since many of the venues weren’t fetched. </a:t>
          </a:r>
        </a:p>
      </dsp:txBody>
      <dsp:txXfrm>
        <a:off x="80303" y="509405"/>
        <a:ext cx="6352997" cy="1484414"/>
      </dsp:txXfrm>
    </dsp:sp>
    <dsp:sp modelId="{862588CA-D1F8-6246-AC55-8FAE8F8BD9FD}">
      <dsp:nvSpPr>
        <dsp:cNvPr id="0" name=""/>
        <dsp:cNvSpPr/>
      </dsp:nvSpPr>
      <dsp:spPr>
        <a:xfrm>
          <a:off x="0" y="2120203"/>
          <a:ext cx="6513603" cy="16450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Helping a couple make a decision about where to live in Oslo was the objective in this project. This objective was met by making use of different sets of data covering boroughs and their associated neighborhoods, population data in each borough and finally sqm price to find out the best place to invest for their housing. We grouped those neighborhoods into clusters and this will contribute in shortlisting their decision. </a:t>
          </a:r>
        </a:p>
      </dsp:txBody>
      <dsp:txXfrm>
        <a:off x="80303" y="2200506"/>
        <a:ext cx="6352997" cy="1484414"/>
      </dsp:txXfrm>
    </dsp:sp>
    <dsp:sp modelId="{A26F9874-407C-5549-BF2F-5F6406EF069D}">
      <dsp:nvSpPr>
        <dsp:cNvPr id="0" name=""/>
        <dsp:cNvSpPr/>
      </dsp:nvSpPr>
      <dsp:spPr>
        <a:xfrm>
          <a:off x="0" y="3811303"/>
          <a:ext cx="6513603" cy="16450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nb-NO" sz="1600" kern="1200"/>
            <a:t>This has been a great journey and  thank you for following me in my analysis. </a:t>
          </a:r>
          <a:endParaRPr lang="en-US" sz="1600" kern="1200"/>
        </a:p>
      </dsp:txBody>
      <dsp:txXfrm>
        <a:off x="80303" y="3891606"/>
        <a:ext cx="6352997" cy="148441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1C3DD-0AB3-4147-8FA1-640BE3A5F742}" type="datetimeFigureOut">
              <a:rPr lang="nb-NO" smtClean="0"/>
              <a:t>25.05.2020</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7A2F4-96D5-5B4F-B9B4-90ED169C68C5}" type="slidenum">
              <a:rPr lang="nb-NO" smtClean="0"/>
              <a:t>‹#›</a:t>
            </a:fld>
            <a:endParaRPr lang="nb-NO"/>
          </a:p>
        </p:txBody>
      </p:sp>
    </p:spTree>
    <p:extLst>
      <p:ext uri="{BB962C8B-B14F-4D97-AF65-F5344CB8AC3E}">
        <p14:creationId xmlns:p14="http://schemas.microsoft.com/office/powerpoint/2010/main" val="2226200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C67A2F4-96D5-5B4F-B9B4-90ED169C68C5}" type="slidenum">
              <a:rPr lang="nb-NO" smtClean="0"/>
              <a:t>1</a:t>
            </a:fld>
            <a:endParaRPr lang="nb-NO"/>
          </a:p>
        </p:txBody>
      </p:sp>
    </p:spTree>
    <p:extLst>
      <p:ext uri="{BB962C8B-B14F-4D97-AF65-F5344CB8AC3E}">
        <p14:creationId xmlns:p14="http://schemas.microsoft.com/office/powerpoint/2010/main" val="107328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DA55C6-C826-DA4D-8A61-34D8348D5BA3}"/>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6AFF6143-3746-6F48-83A1-A709BE89E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69A80741-4CC1-CA46-927E-5C2C5ADA8C18}"/>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FE68ABD4-6B1C-C749-AC0C-800535DA4B8E}"/>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8A0D98C5-B896-8746-AEF9-14B055B723E1}"/>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080526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56144E8-97BD-CC42-B98B-4305760396BE}"/>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5355C37E-3A03-D744-AA82-A7B94D4CEA79}"/>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8C8C73E7-72B5-E943-B0B0-99381BF96D4A}"/>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A8E75AF1-D4CB-8248-ADC6-598862516F8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D146C073-4458-2D44-B483-D5E2FC5F25ED}"/>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775226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B0AB2E26-4AFF-554C-9EE0-860332B6A323}"/>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09ED774E-0CDB-7347-A44A-DDD5351A1E2A}"/>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60506264-7559-6147-A8E5-9CC8785306D5}"/>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269F31EE-500B-3D4A-9121-0896F8C2BAD7}"/>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70DA3E9-DA62-EF4B-98E9-C67D5E1EFFD9}"/>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71754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0F2753-36D6-894A-9869-8A77CC42D6F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964A5128-1F59-D349-BEB5-EC6182F5EBAA}"/>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E9FD02B-1CAB-6D43-8163-B919A7592AAF}"/>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F8AD8088-D6DD-1142-AD9E-4D03F53EEA83}"/>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2BFF219-EB6F-504A-BE15-C42F19F9818C}"/>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627390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A59B45-860D-3A4F-8DB6-6B29AB6180CC}"/>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B5CDA339-751F-D048-AC33-A95F1306F3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D3FABD2C-2DD6-3040-8FB0-78C58C367515}"/>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4BC728C5-CA22-054B-B11B-1732F878B345}"/>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35F1E3E4-BE93-254E-9CC2-E43DFE26636D}"/>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73051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3A97F3F-CC79-714F-BD3D-A3312B2AE981}"/>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B6822487-2006-FE46-9118-1362B3E32DB1}"/>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F045D7AD-E7E7-A045-9EB4-FE2E387CC315}"/>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D9CFC2E4-D289-2A40-AB7D-BDB960D0CE29}"/>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6" name="Plassholder for bunntekst 5">
            <a:extLst>
              <a:ext uri="{FF2B5EF4-FFF2-40B4-BE49-F238E27FC236}">
                <a16:creationId xmlns:a16="http://schemas.microsoft.com/office/drawing/2014/main" id="{3E7E1C53-DEBE-A54A-AD1C-CA0B41ABEADC}"/>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9F910B99-0A27-6148-99D7-03CD62513BA2}"/>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315956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4E7F56B-400E-1F4C-8531-DDC1F89CDBD7}"/>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423E7754-2526-9946-A7E6-ECBD0C99CF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71AD33DE-A479-F34C-BD11-22E6F51CBE45}"/>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228245AE-C875-7347-AA1B-DDBAF899C3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27E05B2C-3577-4444-A05F-63EA90439CAE}"/>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3B091701-4249-FB42-B076-F6FFB3508A94}"/>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8" name="Plassholder for bunntekst 7">
            <a:extLst>
              <a:ext uri="{FF2B5EF4-FFF2-40B4-BE49-F238E27FC236}">
                <a16:creationId xmlns:a16="http://schemas.microsoft.com/office/drawing/2014/main" id="{73FAA532-DC67-AC47-8618-3A9D03BA2171}"/>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C13A18BF-25E5-F74B-8F01-6CC2F6D741E0}"/>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66917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C4A83B4-00B8-FF42-A8F6-A28C6FA33C5A}"/>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3F7848CD-075C-FD46-91F7-A2361356A24F}"/>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4" name="Plassholder for bunntekst 3">
            <a:extLst>
              <a:ext uri="{FF2B5EF4-FFF2-40B4-BE49-F238E27FC236}">
                <a16:creationId xmlns:a16="http://schemas.microsoft.com/office/drawing/2014/main" id="{A2D4A5FF-E232-1C4D-8E1C-846979302D39}"/>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A744997F-849B-394E-9784-DDB8D24E8B43}"/>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3505258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3B591CF0-ABD9-BF4B-8DC1-0BB956A5C67D}"/>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3" name="Plassholder for bunntekst 2">
            <a:extLst>
              <a:ext uri="{FF2B5EF4-FFF2-40B4-BE49-F238E27FC236}">
                <a16:creationId xmlns:a16="http://schemas.microsoft.com/office/drawing/2014/main" id="{5CB2C417-7193-4143-ABEA-2AB550E27BE1}"/>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F168341F-AE8B-8E49-823E-29D6E138C1D1}"/>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301747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A38565D-3AF3-8845-8CEC-826E81F94D45}"/>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8CC963DE-86AC-B646-B001-77181F4221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6258D984-AFC2-DC4A-B188-936C92D886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7CFC0D7A-07F9-AA40-8DA0-EE7FF1F99555}"/>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6" name="Plassholder for bunntekst 5">
            <a:extLst>
              <a:ext uri="{FF2B5EF4-FFF2-40B4-BE49-F238E27FC236}">
                <a16:creationId xmlns:a16="http://schemas.microsoft.com/office/drawing/2014/main" id="{F0A28828-55CA-2041-AB00-75D0E2EC0B96}"/>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D2B08182-9309-1642-96A0-472444BE871F}"/>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1908368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AFCBE9E-79C1-534B-85BF-2BF0B6E0B7D0}"/>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874899A2-5032-8A43-B413-67A9D29357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D3B31EBD-40E5-624A-B8FD-CA656C7FB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82D17E43-8FFE-FE4E-8553-1624A55A86CF}"/>
              </a:ext>
            </a:extLst>
          </p:cNvPr>
          <p:cNvSpPr>
            <a:spLocks noGrp="1"/>
          </p:cNvSpPr>
          <p:nvPr>
            <p:ph type="dt" sz="half" idx="10"/>
          </p:nvPr>
        </p:nvSpPr>
        <p:spPr/>
        <p:txBody>
          <a:bodyPr/>
          <a:lstStyle/>
          <a:p>
            <a:fld id="{1A49C4E2-DACB-5D48-B207-9D295F9462DD}" type="datetimeFigureOut">
              <a:rPr lang="nb-NO" smtClean="0"/>
              <a:t>25.05.2020</a:t>
            </a:fld>
            <a:endParaRPr lang="nb-NO"/>
          </a:p>
        </p:txBody>
      </p:sp>
      <p:sp>
        <p:nvSpPr>
          <p:cNvPr id="6" name="Plassholder for bunntekst 5">
            <a:extLst>
              <a:ext uri="{FF2B5EF4-FFF2-40B4-BE49-F238E27FC236}">
                <a16:creationId xmlns:a16="http://schemas.microsoft.com/office/drawing/2014/main" id="{8B173F17-CBF4-264E-A134-2E1F38DF0C39}"/>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8CD822B-876E-9C45-B201-4809E5DD8357}"/>
              </a:ext>
            </a:extLst>
          </p:cNvPr>
          <p:cNvSpPr>
            <a:spLocks noGrp="1"/>
          </p:cNvSpPr>
          <p:nvPr>
            <p:ph type="sldNum" sz="quarter" idx="12"/>
          </p:nvPr>
        </p:nvSpPr>
        <p:spPr/>
        <p:txBody>
          <a:bodyPr/>
          <a:lstStyle/>
          <a:p>
            <a:fld id="{D2C719BF-C930-2940-B2B9-983DDBE2ECCA}" type="slidenum">
              <a:rPr lang="nb-NO" smtClean="0"/>
              <a:t>‹#›</a:t>
            </a:fld>
            <a:endParaRPr lang="nb-NO"/>
          </a:p>
        </p:txBody>
      </p:sp>
    </p:spTree>
    <p:extLst>
      <p:ext uri="{BB962C8B-B14F-4D97-AF65-F5344CB8AC3E}">
        <p14:creationId xmlns:p14="http://schemas.microsoft.com/office/powerpoint/2010/main" val="4183060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D18C71BC-7CF0-174F-9382-770337580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A928101C-88C1-0846-BBD5-4087672ACA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F62098C-F271-8A4B-ABCB-17DBA79CBC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9C4E2-DACB-5D48-B207-9D295F9462DD}" type="datetimeFigureOut">
              <a:rPr lang="nb-NO" smtClean="0"/>
              <a:t>25.05.2020</a:t>
            </a:fld>
            <a:endParaRPr lang="nb-NO"/>
          </a:p>
        </p:txBody>
      </p:sp>
      <p:sp>
        <p:nvSpPr>
          <p:cNvPr id="5" name="Plassholder for bunntekst 4">
            <a:extLst>
              <a:ext uri="{FF2B5EF4-FFF2-40B4-BE49-F238E27FC236}">
                <a16:creationId xmlns:a16="http://schemas.microsoft.com/office/drawing/2014/main" id="{7A95F832-789E-EE4E-83DC-546F75938E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999F9F02-80BA-C848-8854-45C6C73CB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719BF-C930-2940-B2B9-983DDBE2ECCA}" type="slidenum">
              <a:rPr lang="nb-NO" smtClean="0"/>
              <a:t>‹#›</a:t>
            </a:fld>
            <a:endParaRPr lang="nb-NO"/>
          </a:p>
        </p:txBody>
      </p:sp>
    </p:spTree>
    <p:extLst>
      <p:ext uri="{BB962C8B-B14F-4D97-AF65-F5344CB8AC3E}">
        <p14:creationId xmlns:p14="http://schemas.microsoft.com/office/powerpoint/2010/main" val="4044446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8B7BB6CD-9D6F-D945-B48B-0A7BFA4B7EDD}"/>
              </a:ext>
            </a:extLst>
          </p:cNvPr>
          <p:cNvPicPr>
            <a:picLocks noChangeAspect="1"/>
          </p:cNvPicPr>
          <p:nvPr/>
        </p:nvPicPr>
        <p:blipFill rotWithShape="1">
          <a:blip r:embed="rId3">
            <a:alphaModFix/>
          </a:blip>
          <a:srcRect l="1995" r="3338"/>
          <a:stretch/>
        </p:blipFill>
        <p:spPr>
          <a:xfrm>
            <a:off x="20" y="10"/>
            <a:ext cx="12191980" cy="6857990"/>
          </a:xfrm>
          <a:prstGeom prst="rect">
            <a:avLst/>
          </a:prstGeom>
        </p:spPr>
      </p:pic>
      <p:sp>
        <p:nvSpPr>
          <p:cNvPr id="20" name="Rectangle 8">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Undertittel 2">
            <a:extLst>
              <a:ext uri="{FF2B5EF4-FFF2-40B4-BE49-F238E27FC236}">
                <a16:creationId xmlns:a16="http://schemas.microsoft.com/office/drawing/2014/main" id="{EC0FAD5E-F9DC-D148-8298-4E5214D46F97}"/>
              </a:ext>
            </a:extLst>
          </p:cNvPr>
          <p:cNvSpPr>
            <a:spLocks noGrp="1"/>
          </p:cNvSpPr>
          <p:nvPr>
            <p:ph type="subTitle" idx="1"/>
          </p:nvPr>
        </p:nvSpPr>
        <p:spPr>
          <a:xfrm>
            <a:off x="8138157" y="5427634"/>
            <a:ext cx="4053823" cy="998804"/>
          </a:xfrm>
        </p:spPr>
        <p:txBody>
          <a:bodyPr anchor="ctr">
            <a:normAutofit/>
          </a:bodyPr>
          <a:lstStyle/>
          <a:p>
            <a:r>
              <a:rPr lang="en-US" sz="1500" dirty="0"/>
              <a:t>Coursera Applied Data Science Capstone Project</a:t>
            </a:r>
          </a:p>
          <a:p>
            <a:pPr algn="l"/>
            <a:r>
              <a:rPr lang="en-US" sz="1200" dirty="0">
                <a:solidFill>
                  <a:schemeClr val="tx2"/>
                </a:solidFill>
              </a:rPr>
              <a:t>  The Battle of boroughs in Oslo, Norway</a:t>
            </a:r>
          </a:p>
          <a:p>
            <a:pPr algn="l"/>
            <a:r>
              <a:rPr lang="nb-NO" sz="1200" i="1" dirty="0">
                <a:solidFill>
                  <a:schemeClr val="tx2"/>
                </a:solidFill>
                <a:latin typeface="+mj-lt"/>
              </a:rPr>
              <a:t>  By Roger </a:t>
            </a:r>
            <a:r>
              <a:rPr lang="nb-NO" sz="1200" i="1" dirty="0" err="1">
                <a:solidFill>
                  <a:schemeClr val="tx2"/>
                </a:solidFill>
                <a:latin typeface="+mj-lt"/>
              </a:rPr>
              <a:t>Barclet</a:t>
            </a:r>
            <a:endParaRPr lang="nb-NO" sz="1200" i="1" dirty="0">
              <a:solidFill>
                <a:schemeClr val="tx2"/>
              </a:solidFill>
              <a:latin typeface="+mj-lt"/>
            </a:endParaRPr>
          </a:p>
          <a:p>
            <a:pPr algn="l"/>
            <a:endParaRPr lang="nb-NO" sz="2000" dirty="0">
              <a:solidFill>
                <a:schemeClr val="tx2"/>
              </a:solidFill>
            </a:endParaRPr>
          </a:p>
        </p:txBody>
      </p:sp>
      <p:cxnSp>
        <p:nvCxnSpPr>
          <p:cNvPr id="21" name="Straight Connector 10">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1187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6E15A0D2-B3E7-C640-93E8-D549C1EB711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Population pr. borough</a:t>
            </a:r>
          </a:p>
        </p:txBody>
      </p:sp>
      <p:pic>
        <p:nvPicPr>
          <p:cNvPr id="5" name="Plassholder for innhold 4" descr="Et bilde som inneholder skjermbilde&#10;&#10;Automatisk generert beskrivelse">
            <a:extLst>
              <a:ext uri="{FF2B5EF4-FFF2-40B4-BE49-F238E27FC236}">
                <a16:creationId xmlns:a16="http://schemas.microsoft.com/office/drawing/2014/main" id="{2DE1C38C-372D-5840-AD95-DF9867CE313B}"/>
              </a:ext>
            </a:extLst>
          </p:cNvPr>
          <p:cNvPicPr>
            <a:picLocks noChangeAspect="1"/>
          </p:cNvPicPr>
          <p:nvPr/>
        </p:nvPicPr>
        <p:blipFill rotWithShape="1">
          <a:blip r:embed="rId2"/>
          <a:srcRect r="3" b="1636"/>
          <a:stretch/>
        </p:blipFill>
        <p:spPr>
          <a:xfrm>
            <a:off x="3515754" y="1597405"/>
            <a:ext cx="4783995" cy="4861760"/>
          </a:xfrm>
          <a:prstGeom prst="rect">
            <a:avLst/>
          </a:prstGeom>
        </p:spPr>
      </p:pic>
    </p:spTree>
    <p:extLst>
      <p:ext uri="{BB962C8B-B14F-4D97-AF65-F5344CB8AC3E}">
        <p14:creationId xmlns:p14="http://schemas.microsoft.com/office/powerpoint/2010/main" val="3113892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E4F06BF2-6EE4-E142-AE93-4C72216E3015}"/>
              </a:ext>
            </a:extLst>
          </p:cNvPr>
          <p:cNvSpPr>
            <a:spLocks noGrp="1"/>
          </p:cNvSpPr>
          <p:nvPr>
            <p:ph type="title"/>
          </p:nvPr>
        </p:nvSpPr>
        <p:spPr>
          <a:xfrm>
            <a:off x="804673" y="3320859"/>
            <a:ext cx="4573475" cy="2076333"/>
          </a:xfrm>
        </p:spPr>
        <p:txBody>
          <a:bodyPr vert="horz" lIns="91440" tIns="45720" rIns="91440" bIns="45720" rtlCol="0" anchor="t">
            <a:normAutofit/>
          </a:bodyPr>
          <a:lstStyle/>
          <a:p>
            <a:r>
              <a:rPr lang="en-US" sz="4800" kern="1200">
                <a:solidFill>
                  <a:schemeClr val="bg1"/>
                </a:solidFill>
                <a:latin typeface="+mj-lt"/>
                <a:ea typeface="+mj-ea"/>
                <a:cs typeface="+mj-cs"/>
              </a:rPr>
              <a:t>RESULTS</a:t>
            </a:r>
          </a:p>
        </p:txBody>
      </p:sp>
      <p:sp>
        <p:nvSpPr>
          <p:cNvPr id="12" name="Freeform: Shape 11">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EC71F2B7-7EFF-41A8-A6EC-91F6A883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2239143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A9E61CB3-294E-9043-A80D-9E913769CDCF}"/>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a:solidFill>
                  <a:schemeClr val="bg1"/>
                </a:solidFill>
              </a:rPr>
              <a:t>Cluster 1</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e 3" descr="Et bilde som inneholder skjermbilde&#10;&#10;Automatisk generert beskrivelse">
            <a:extLst>
              <a:ext uri="{FF2B5EF4-FFF2-40B4-BE49-F238E27FC236}">
                <a16:creationId xmlns:a16="http://schemas.microsoft.com/office/drawing/2014/main" id="{EDA5DB2F-CFE6-D34B-950A-9E701B0CCDC4}"/>
              </a:ext>
            </a:extLst>
          </p:cNvPr>
          <p:cNvPicPr/>
          <p:nvPr/>
        </p:nvPicPr>
        <p:blipFill rotWithShape="1">
          <a:blip r:embed="rId2">
            <a:extLst>
              <a:ext uri="{28A0092B-C50C-407E-A947-70E740481C1C}">
                <a14:useLocalDpi xmlns:a14="http://schemas.microsoft.com/office/drawing/2010/main" val="0"/>
              </a:ext>
            </a:extLst>
          </a:blip>
          <a:srcRect r="7975" b="-1"/>
          <a:stretch/>
        </p:blipFill>
        <p:spPr>
          <a:xfrm>
            <a:off x="1155559" y="2265037"/>
            <a:ext cx="9889790" cy="3949494"/>
          </a:xfrm>
          <a:prstGeom prst="rect">
            <a:avLst/>
          </a:prstGeom>
        </p:spPr>
      </p:pic>
    </p:spTree>
    <p:extLst>
      <p:ext uri="{BB962C8B-B14F-4D97-AF65-F5344CB8AC3E}">
        <p14:creationId xmlns:p14="http://schemas.microsoft.com/office/powerpoint/2010/main" val="364063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2033ED20-EEDB-B141-B53B-1F66504A169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Cluster 2</a:t>
            </a:r>
          </a:p>
        </p:txBody>
      </p:sp>
      <p:pic>
        <p:nvPicPr>
          <p:cNvPr id="4" name="Bilde 3" descr="Et bilde som inneholder skjermbilde&#10;&#10;Automatisk generert beskrivelse">
            <a:extLst>
              <a:ext uri="{FF2B5EF4-FFF2-40B4-BE49-F238E27FC236}">
                <a16:creationId xmlns:a16="http://schemas.microsoft.com/office/drawing/2014/main" id="{87C8F401-4B0C-7648-9738-DC23F8EF8F1B}"/>
              </a:ext>
            </a:extLst>
          </p:cNvPr>
          <p:cNvPicPr/>
          <p:nvPr/>
        </p:nvPicPr>
        <p:blipFill>
          <a:blip r:embed="rId2">
            <a:extLst>
              <a:ext uri="{28A0092B-C50C-407E-A947-70E740481C1C}">
                <a14:useLocalDpi xmlns:a14="http://schemas.microsoft.com/office/drawing/2010/main" val="0"/>
              </a:ext>
            </a:extLst>
          </a:blip>
          <a:stretch>
            <a:fillRect/>
          </a:stretch>
        </p:blipFill>
        <p:spPr>
          <a:xfrm>
            <a:off x="643467" y="2986290"/>
            <a:ext cx="10905066" cy="1772073"/>
          </a:xfrm>
          <a:prstGeom prst="rect">
            <a:avLst/>
          </a:prstGeom>
        </p:spPr>
      </p:pic>
    </p:spTree>
    <p:extLst>
      <p:ext uri="{BB962C8B-B14F-4D97-AF65-F5344CB8AC3E}">
        <p14:creationId xmlns:p14="http://schemas.microsoft.com/office/powerpoint/2010/main" val="21148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1191" y="0"/>
            <a:ext cx="6100799"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CC610C1D-850D-6547-B32E-015925AB688A}"/>
              </a:ext>
            </a:extLst>
          </p:cNvPr>
          <p:cNvSpPr>
            <a:spLocks noGrp="1"/>
          </p:cNvSpPr>
          <p:nvPr>
            <p:ph type="title"/>
          </p:nvPr>
        </p:nvSpPr>
        <p:spPr>
          <a:xfrm>
            <a:off x="1162498" y="655783"/>
            <a:ext cx="4284418" cy="1448388"/>
          </a:xfrm>
        </p:spPr>
        <p:txBody>
          <a:bodyPr vert="horz" lIns="91440" tIns="45720" rIns="91440" bIns="45720" rtlCol="0" anchor="t">
            <a:normAutofit/>
          </a:bodyPr>
          <a:lstStyle/>
          <a:p>
            <a:r>
              <a:rPr lang="en-US">
                <a:solidFill>
                  <a:schemeClr val="bg1"/>
                </a:solidFill>
              </a:rPr>
              <a:t>Cluster 3</a:t>
            </a:r>
          </a:p>
        </p:txBody>
      </p:sp>
      <p:sp>
        <p:nvSpPr>
          <p:cNvPr id="13" name="Rectangle 12">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212" y="43498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Bilde 3" descr="Et bilde som inneholder skjermbilde&#10;&#10;Automatisk generert beskrivelse">
            <a:extLst>
              <a:ext uri="{FF2B5EF4-FFF2-40B4-BE49-F238E27FC236}">
                <a16:creationId xmlns:a16="http://schemas.microsoft.com/office/drawing/2014/main" id="{408BBA43-4DE0-3E44-845B-DD80369FB889}"/>
              </a:ext>
            </a:extLst>
          </p:cNvPr>
          <p:cNvPicPr/>
          <p:nvPr/>
        </p:nvPicPr>
        <p:blipFill rotWithShape="1">
          <a:blip r:embed="rId2">
            <a:extLst>
              <a:ext uri="{28A0092B-C50C-407E-A947-70E740481C1C}">
                <a14:useLocalDpi xmlns:a14="http://schemas.microsoft.com/office/drawing/2010/main" val="0"/>
              </a:ext>
            </a:extLst>
          </a:blip>
          <a:srcRect r="-2" b="19322"/>
          <a:stretch/>
        </p:blipFill>
        <p:spPr>
          <a:xfrm>
            <a:off x="1162498" y="1914841"/>
            <a:ext cx="9889790" cy="3949494"/>
          </a:xfrm>
          <a:prstGeom prst="rect">
            <a:avLst/>
          </a:prstGeom>
        </p:spPr>
      </p:pic>
    </p:spTree>
    <p:extLst>
      <p:ext uri="{BB962C8B-B14F-4D97-AF65-F5344CB8AC3E}">
        <p14:creationId xmlns:p14="http://schemas.microsoft.com/office/powerpoint/2010/main" val="410942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tel 1">
            <a:extLst>
              <a:ext uri="{FF2B5EF4-FFF2-40B4-BE49-F238E27FC236}">
                <a16:creationId xmlns:a16="http://schemas.microsoft.com/office/drawing/2014/main" id="{5EA3AD34-D026-2349-A2A7-B793EE9B2E36}"/>
              </a:ext>
            </a:extLst>
          </p:cNvPr>
          <p:cNvSpPr>
            <a:spLocks noGrp="1"/>
          </p:cNvSpPr>
          <p:nvPr>
            <p:ph type="title"/>
          </p:nvPr>
        </p:nvSpPr>
        <p:spPr>
          <a:xfrm>
            <a:off x="863029" y="1012004"/>
            <a:ext cx="3416158" cy="4795408"/>
          </a:xfrm>
        </p:spPr>
        <p:txBody>
          <a:bodyPr>
            <a:normAutofit/>
          </a:bodyPr>
          <a:lstStyle/>
          <a:p>
            <a:r>
              <a:rPr lang="nb-NO">
                <a:solidFill>
                  <a:srgbClr val="FFFFFF"/>
                </a:solidFill>
              </a:rPr>
              <a:t>CONCLUSION</a:t>
            </a:r>
          </a:p>
        </p:txBody>
      </p:sp>
      <p:graphicFrame>
        <p:nvGraphicFramePr>
          <p:cNvPr id="6" name="Plassholder for innhold 2">
            <a:extLst>
              <a:ext uri="{FF2B5EF4-FFF2-40B4-BE49-F238E27FC236}">
                <a16:creationId xmlns:a16="http://schemas.microsoft.com/office/drawing/2014/main" id="{10B96119-7261-4419-B41D-66EDB5EAA8FF}"/>
              </a:ext>
            </a:extLst>
          </p:cNvPr>
          <p:cNvGraphicFramePr>
            <a:graphicFrameLocks noGrp="1"/>
          </p:cNvGraphicFramePr>
          <p:nvPr>
            <p:ph idx="1"/>
            <p:extLst>
              <p:ext uri="{D42A27DB-BD31-4B8C-83A1-F6EECF244321}">
                <p14:modId xmlns:p14="http://schemas.microsoft.com/office/powerpoint/2010/main" val="7166608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940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D3FFA1F2-AF75-459E-9912-F9F9EE807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74573"/>
            <a:ext cx="12192000" cy="24834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graphicFrame>
        <p:nvGraphicFramePr>
          <p:cNvPr id="5" name="Diagram 4">
            <a:extLst>
              <a:ext uri="{FF2B5EF4-FFF2-40B4-BE49-F238E27FC236}">
                <a16:creationId xmlns:a16="http://schemas.microsoft.com/office/drawing/2014/main" id="{F16D7D39-3C64-EA4C-8A69-DB3E47A4056A}"/>
              </a:ext>
            </a:extLst>
          </p:cNvPr>
          <p:cNvGraphicFramePr/>
          <p:nvPr>
            <p:extLst>
              <p:ext uri="{D42A27DB-BD31-4B8C-83A1-F6EECF244321}">
                <p14:modId xmlns:p14="http://schemas.microsoft.com/office/powerpoint/2010/main" val="4140913146"/>
              </p:ext>
            </p:extLst>
          </p:nvPr>
        </p:nvGraphicFramePr>
        <p:xfrm>
          <a:off x="838200" y="365759"/>
          <a:ext cx="10515600"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23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0C12A0-F068-0C4A-9A18-DFEE116DAE49}"/>
              </a:ext>
            </a:extLst>
          </p:cNvPr>
          <p:cNvSpPr>
            <a:spLocks noGrp="1"/>
          </p:cNvSpPr>
          <p:nvPr>
            <p:ph type="title"/>
          </p:nvPr>
        </p:nvSpPr>
        <p:spPr>
          <a:xfrm>
            <a:off x="804673" y="1445494"/>
            <a:ext cx="3616856" cy="4376572"/>
          </a:xfrm>
        </p:spPr>
        <p:txBody>
          <a:bodyPr anchor="ctr">
            <a:normAutofit/>
          </a:bodyPr>
          <a:lstStyle/>
          <a:p>
            <a:r>
              <a:rPr lang="nb-NO" sz="4100"/>
              <a:t>INTRODUCTION</a:t>
            </a:r>
          </a:p>
        </p:txBody>
      </p:sp>
      <p:sp>
        <p:nvSpPr>
          <p:cNvPr id="15" name="Freeform: Shape 14">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lassholder for innhold 2">
            <a:extLst>
              <a:ext uri="{FF2B5EF4-FFF2-40B4-BE49-F238E27FC236}">
                <a16:creationId xmlns:a16="http://schemas.microsoft.com/office/drawing/2014/main" id="{31ACE8B3-3A59-E941-A287-232A19F4025C}"/>
              </a:ext>
            </a:extLst>
          </p:cNvPr>
          <p:cNvSpPr>
            <a:spLocks noGrp="1"/>
          </p:cNvSpPr>
          <p:nvPr>
            <p:ph idx="1"/>
          </p:nvPr>
        </p:nvSpPr>
        <p:spPr>
          <a:xfrm>
            <a:off x="6096000" y="1399032"/>
            <a:ext cx="5501834" cy="4471416"/>
          </a:xfrm>
        </p:spPr>
        <p:txBody>
          <a:bodyPr anchor="ctr">
            <a:normAutofit/>
          </a:bodyPr>
          <a:lstStyle/>
          <a:p>
            <a:pPr marL="0" indent="0">
              <a:buNone/>
            </a:pPr>
            <a:r>
              <a:rPr lang="en-US" sz="1400">
                <a:solidFill>
                  <a:schemeClr val="bg1"/>
                </a:solidFill>
                <a:latin typeface="+mj-lt"/>
              </a:rPr>
              <a:t>Oslo is Norway's capital and by far the largest city, and also one of the oldest cities in the country. Oslo is both a municipality. The city of Oslo (which also includes areas in the neighboring municipalities) has more than one million inhabitants as of 2018.</a:t>
            </a:r>
          </a:p>
          <a:p>
            <a:pPr marL="0" indent="0">
              <a:buNone/>
            </a:pPr>
            <a:r>
              <a:rPr lang="en-US" sz="1400">
                <a:solidFill>
                  <a:schemeClr val="bg1"/>
                </a:solidFill>
                <a:latin typeface="+mj-lt"/>
              </a:rPr>
              <a:t>Oslo is a relatively compact capital. The city center is not so big, and from there one can visit many of the main sights by foot. In addition,</a:t>
            </a:r>
            <a:r>
              <a:rPr lang="nb-NO" sz="1400">
                <a:solidFill>
                  <a:schemeClr val="bg1"/>
                </a:solidFill>
                <a:latin typeface="+mj-lt"/>
              </a:rPr>
              <a:t> </a:t>
            </a:r>
            <a:r>
              <a:rPr lang="en-US" sz="1400">
                <a:solidFill>
                  <a:schemeClr val="bg1"/>
                </a:solidFill>
                <a:latin typeface="+mj-lt"/>
              </a:rPr>
              <a:t>the city's public transport is excellent, making it easy to get around when it comes to making long</a:t>
            </a:r>
            <a:r>
              <a:rPr lang="nb-NO" sz="1400">
                <a:solidFill>
                  <a:schemeClr val="bg1"/>
                </a:solidFill>
                <a:latin typeface="+mj-lt"/>
              </a:rPr>
              <a:t> </a:t>
            </a:r>
            <a:r>
              <a:rPr lang="en-US" sz="1400">
                <a:solidFill>
                  <a:schemeClr val="bg1"/>
                </a:solidFill>
                <a:latin typeface="+mj-lt"/>
              </a:rPr>
              <a:t>distances.</a:t>
            </a:r>
            <a:endParaRPr lang="nb-NO" sz="1400">
              <a:solidFill>
                <a:schemeClr val="bg1"/>
              </a:solidFill>
              <a:latin typeface="+mj-lt"/>
            </a:endParaRPr>
          </a:p>
          <a:p>
            <a:pPr marL="0" indent="0">
              <a:buNone/>
            </a:pPr>
            <a:endParaRPr lang="nb-NO" sz="1400">
              <a:solidFill>
                <a:schemeClr val="bg1"/>
              </a:solidFill>
            </a:endParaRPr>
          </a:p>
          <a:p>
            <a:pPr marL="0" indent="0">
              <a:buNone/>
            </a:pPr>
            <a:r>
              <a:rPr lang="nb-NO" sz="1400">
                <a:solidFill>
                  <a:schemeClr val="bg1"/>
                </a:solidFill>
              </a:rPr>
              <a:t>Problem definition</a:t>
            </a:r>
          </a:p>
          <a:p>
            <a:pPr marL="0" indent="0">
              <a:buNone/>
            </a:pPr>
            <a:endParaRPr lang="en-US" sz="1400">
              <a:solidFill>
                <a:schemeClr val="bg1"/>
              </a:solidFill>
              <a:latin typeface="+mj-lt"/>
            </a:endParaRPr>
          </a:p>
          <a:p>
            <a:pPr marL="0" indent="0">
              <a:buNone/>
            </a:pPr>
            <a:r>
              <a:rPr lang="en-US" sz="1400">
                <a:solidFill>
                  <a:schemeClr val="bg1"/>
                </a:solidFill>
                <a:latin typeface="+mj-lt"/>
              </a:rPr>
              <a:t>Help a newly wed couple planning to relocate in Oslo to find the best place to live.</a:t>
            </a:r>
          </a:p>
          <a:p>
            <a:pPr marL="0" indent="0">
              <a:buNone/>
            </a:pPr>
            <a:endParaRPr lang="en-US" sz="1400">
              <a:solidFill>
                <a:schemeClr val="bg1"/>
              </a:solidFill>
              <a:latin typeface="+mj-lt"/>
            </a:endParaRPr>
          </a:p>
          <a:p>
            <a:pPr lvl="0"/>
            <a:r>
              <a:rPr lang="en-US" sz="1400">
                <a:solidFill>
                  <a:schemeClr val="bg1"/>
                </a:solidFill>
                <a:latin typeface="+mj-lt"/>
              </a:rPr>
              <a:t>An “affordable” apartment with proximity to popular venues offering a diverse cultural experience</a:t>
            </a:r>
            <a:endParaRPr lang="nb-NO" sz="1400">
              <a:solidFill>
                <a:schemeClr val="bg1"/>
              </a:solidFill>
              <a:latin typeface="+mj-lt"/>
            </a:endParaRPr>
          </a:p>
          <a:p>
            <a:pPr lvl="0"/>
            <a:r>
              <a:rPr lang="en-US" sz="1400">
                <a:solidFill>
                  <a:schemeClr val="bg1"/>
                </a:solidFill>
                <a:latin typeface="+mj-lt"/>
              </a:rPr>
              <a:t>Nearby public transportation</a:t>
            </a:r>
            <a:endParaRPr lang="nb-NO" sz="1400">
              <a:solidFill>
                <a:schemeClr val="bg1"/>
              </a:solidFill>
              <a:latin typeface="+mj-lt"/>
            </a:endParaRPr>
          </a:p>
          <a:p>
            <a:pPr marL="0" indent="0">
              <a:buNone/>
            </a:pPr>
            <a:endParaRPr lang="nb-NO" sz="1400">
              <a:solidFill>
                <a:schemeClr val="bg1"/>
              </a:solidFill>
              <a:latin typeface="+mj-lt"/>
            </a:endParaRPr>
          </a:p>
          <a:p>
            <a:pPr marL="0" indent="0">
              <a:buNone/>
            </a:pPr>
            <a:endParaRPr lang="nb-NO" sz="1400">
              <a:solidFill>
                <a:schemeClr val="bg1"/>
              </a:solidFill>
            </a:endParaRPr>
          </a:p>
        </p:txBody>
      </p:sp>
    </p:spTree>
    <p:extLst>
      <p:ext uri="{BB962C8B-B14F-4D97-AF65-F5344CB8AC3E}">
        <p14:creationId xmlns:p14="http://schemas.microsoft.com/office/powerpoint/2010/main" val="248471226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A4DA459C-9337-2B45-885C-56C9F0A0C35D}"/>
              </a:ext>
            </a:extLst>
          </p:cNvPr>
          <p:cNvSpPr>
            <a:spLocks noGrp="1"/>
          </p:cNvSpPr>
          <p:nvPr>
            <p:ph type="title"/>
          </p:nvPr>
        </p:nvSpPr>
        <p:spPr>
          <a:xfrm>
            <a:off x="841248" y="256032"/>
            <a:ext cx="10506456" cy="1014984"/>
          </a:xfrm>
        </p:spPr>
        <p:txBody>
          <a:bodyPr anchor="b">
            <a:normAutofit/>
          </a:bodyPr>
          <a:lstStyle/>
          <a:p>
            <a:r>
              <a:rPr lang="nb-NO"/>
              <a:t>Data Collection</a:t>
            </a:r>
          </a:p>
        </p:txBody>
      </p:sp>
      <p:sp>
        <p:nvSpPr>
          <p:cNvPr id="34" name="Rectangle 3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8" name="Plassholder for innhold 2">
            <a:extLst>
              <a:ext uri="{FF2B5EF4-FFF2-40B4-BE49-F238E27FC236}">
                <a16:creationId xmlns:a16="http://schemas.microsoft.com/office/drawing/2014/main" id="{9B43B4AE-6B4E-49FC-BBE3-CBF727A09026}"/>
              </a:ext>
            </a:extLst>
          </p:cNvPr>
          <p:cNvGraphicFramePr>
            <a:graphicFrameLocks noGrp="1"/>
          </p:cNvGraphicFramePr>
          <p:nvPr>
            <p:ph idx="1"/>
            <p:extLst>
              <p:ext uri="{D42A27DB-BD31-4B8C-83A1-F6EECF244321}">
                <p14:modId xmlns:p14="http://schemas.microsoft.com/office/powerpoint/2010/main" val="192687535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950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tel 1">
            <a:extLst>
              <a:ext uri="{FF2B5EF4-FFF2-40B4-BE49-F238E27FC236}">
                <a16:creationId xmlns:a16="http://schemas.microsoft.com/office/drawing/2014/main" id="{81F76555-05D0-2F45-B1AE-808EF55FF56C}"/>
              </a:ext>
            </a:extLst>
          </p:cNvPr>
          <p:cNvSpPr>
            <a:spLocks noGrp="1"/>
          </p:cNvSpPr>
          <p:nvPr>
            <p:ph type="title"/>
          </p:nvPr>
        </p:nvSpPr>
        <p:spPr>
          <a:xfrm>
            <a:off x="863029" y="1012004"/>
            <a:ext cx="3416158" cy="4795408"/>
          </a:xfrm>
        </p:spPr>
        <p:txBody>
          <a:bodyPr>
            <a:normAutofit/>
          </a:bodyPr>
          <a:lstStyle/>
          <a:p>
            <a:r>
              <a:rPr lang="nb-NO">
                <a:solidFill>
                  <a:srgbClr val="FFFFFF"/>
                </a:solidFill>
              </a:rPr>
              <a:t>APPROACH</a:t>
            </a:r>
          </a:p>
        </p:txBody>
      </p:sp>
      <p:graphicFrame>
        <p:nvGraphicFramePr>
          <p:cNvPr id="20" name="Plassholder for innhold 2">
            <a:extLst>
              <a:ext uri="{FF2B5EF4-FFF2-40B4-BE49-F238E27FC236}">
                <a16:creationId xmlns:a16="http://schemas.microsoft.com/office/drawing/2014/main" id="{1C2590F4-A412-4B5B-9DED-B8220AAE1A4F}"/>
              </a:ext>
            </a:extLst>
          </p:cNvPr>
          <p:cNvGraphicFramePr>
            <a:graphicFrameLocks noGrp="1"/>
          </p:cNvGraphicFramePr>
          <p:nvPr>
            <p:ph idx="1"/>
            <p:extLst>
              <p:ext uri="{D42A27DB-BD31-4B8C-83A1-F6EECF244321}">
                <p14:modId xmlns:p14="http://schemas.microsoft.com/office/powerpoint/2010/main" val="81636991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186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87C0CF95-037B-374F-8B82-ACEC43CF4433}"/>
              </a:ext>
            </a:extLst>
          </p:cNvPr>
          <p:cNvSpPr>
            <a:spLocks noGrp="1"/>
          </p:cNvSpPr>
          <p:nvPr>
            <p:ph type="title"/>
          </p:nvPr>
        </p:nvSpPr>
        <p:spPr>
          <a:xfrm>
            <a:off x="1334948" y="717224"/>
            <a:ext cx="6151074" cy="2154370"/>
          </a:xfrm>
        </p:spPr>
        <p:txBody>
          <a:bodyPr vert="horz" lIns="91440" tIns="45720" rIns="91440" bIns="45720" rtlCol="0" anchor="b">
            <a:normAutofit/>
          </a:bodyPr>
          <a:lstStyle/>
          <a:p>
            <a:pPr algn="r"/>
            <a:r>
              <a:rPr lang="en-US" sz="4800" kern="1200" dirty="0">
                <a:solidFill>
                  <a:schemeClr val="bg1"/>
                </a:solidFill>
                <a:latin typeface="+mj-lt"/>
                <a:ea typeface="+mj-ea"/>
                <a:cs typeface="+mj-cs"/>
              </a:rPr>
              <a:t>EXCECUTION</a:t>
            </a:r>
          </a:p>
        </p:txBody>
      </p:sp>
      <p:cxnSp>
        <p:nvCxnSpPr>
          <p:cNvPr id="20" name="Straight Connector 19">
            <a:extLst>
              <a:ext uri="{FF2B5EF4-FFF2-40B4-BE49-F238E27FC236}">
                <a16:creationId xmlns:a16="http://schemas.microsoft.com/office/drawing/2014/main" id="{C4C8A451-B6C1-4CB1-95FC-2DBDEC61FF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068597"/>
            <a:ext cx="748602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8439DD6-1CCF-48C6-AF10-B70187930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360607" y="4859086"/>
            <a:ext cx="583139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ittel 1">
            <a:extLst>
              <a:ext uri="{FF2B5EF4-FFF2-40B4-BE49-F238E27FC236}">
                <a16:creationId xmlns:a16="http://schemas.microsoft.com/office/drawing/2014/main" id="{1DEFE8F9-8234-4140-9E86-4577A55AB96D}"/>
              </a:ext>
            </a:extLst>
          </p:cNvPr>
          <p:cNvSpPr txBox="1">
            <a:spLocks/>
          </p:cNvSpPr>
          <p:nvPr/>
        </p:nvSpPr>
        <p:spPr>
          <a:xfrm>
            <a:off x="5913433" y="2712218"/>
            <a:ext cx="6151074" cy="21543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200" i="1" dirty="0">
                <a:solidFill>
                  <a:schemeClr val="bg1"/>
                </a:solidFill>
              </a:rPr>
              <a:t>After the codes were run</a:t>
            </a:r>
          </a:p>
        </p:txBody>
      </p:sp>
    </p:spTree>
    <p:extLst>
      <p:ext uri="{BB962C8B-B14F-4D97-AF65-F5344CB8AC3E}">
        <p14:creationId xmlns:p14="http://schemas.microsoft.com/office/powerpoint/2010/main" val="1299695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lassholder for innhold 4" descr="Et bilde som inneholder tekst, kart&#10;&#10;Automatisk generert beskrivelse">
            <a:extLst>
              <a:ext uri="{FF2B5EF4-FFF2-40B4-BE49-F238E27FC236}">
                <a16:creationId xmlns:a16="http://schemas.microsoft.com/office/drawing/2014/main" id="{B564D1D5-7859-A549-AB06-B61119C7D6CB}"/>
              </a:ext>
            </a:extLst>
          </p:cNvPr>
          <p:cNvPicPr>
            <a:picLocks noGrp="1" noChangeAspect="1"/>
          </p:cNvPicPr>
          <p:nvPr>
            <p:ph idx="1"/>
          </p:nvPr>
        </p:nvPicPr>
        <p:blipFill rotWithShape="1">
          <a:blip r:embed="rId2"/>
          <a:srcRect t="6542" r="31342" b="2549"/>
          <a:stretch/>
        </p:blipFill>
        <p:spPr>
          <a:xfrm>
            <a:off x="3523488" y="10"/>
            <a:ext cx="8668512" cy="6857990"/>
          </a:xfrm>
          <a:prstGeom prst="rect">
            <a:avLst/>
          </a:prstGeom>
        </p:spPr>
      </p:pic>
      <p:sp>
        <p:nvSpPr>
          <p:cNvPr id="32"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tel 1">
            <a:extLst>
              <a:ext uri="{FF2B5EF4-FFF2-40B4-BE49-F238E27FC236}">
                <a16:creationId xmlns:a16="http://schemas.microsoft.com/office/drawing/2014/main" id="{56582D19-AE07-9346-B598-F7302022CDE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b="1" dirty="0"/>
              <a:t>Boroughs of Oslo</a:t>
            </a:r>
            <a:br>
              <a:rPr lang="en-US" sz="4800" b="1" dirty="0"/>
            </a:br>
            <a:endParaRPr lang="en-US" sz="4800" dirty="0"/>
          </a:p>
        </p:txBody>
      </p:sp>
      <p:sp>
        <p:nvSpPr>
          <p:cNvPr id="33"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475795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935557D2-FEA6-8C49-927C-36008D161DB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Head of our final dataset</a:t>
            </a:r>
          </a:p>
        </p:txBody>
      </p:sp>
      <p:pic>
        <p:nvPicPr>
          <p:cNvPr id="4" name="Bilde 3" descr="Et bilde som inneholder skjermbilde&#10;&#10;Automatisk generert beskrivelse">
            <a:extLst>
              <a:ext uri="{FF2B5EF4-FFF2-40B4-BE49-F238E27FC236}">
                <a16:creationId xmlns:a16="http://schemas.microsoft.com/office/drawing/2014/main" id="{1EB8C2D4-2002-C84F-8B3F-FBDA938DF834}"/>
              </a:ext>
            </a:extLst>
          </p:cNvPr>
          <p:cNvPicPr/>
          <p:nvPr/>
        </p:nvPicPr>
        <p:blipFill>
          <a:blip r:embed="rId2">
            <a:extLst>
              <a:ext uri="{28A0092B-C50C-407E-A947-70E740481C1C}">
                <a14:useLocalDpi xmlns:a14="http://schemas.microsoft.com/office/drawing/2010/main" val="0"/>
              </a:ext>
            </a:extLst>
          </a:blip>
          <a:stretch>
            <a:fillRect/>
          </a:stretch>
        </p:blipFill>
        <p:spPr>
          <a:xfrm>
            <a:off x="643467" y="2577350"/>
            <a:ext cx="10905066" cy="2589952"/>
          </a:xfrm>
          <a:prstGeom prst="rect">
            <a:avLst/>
          </a:prstGeom>
        </p:spPr>
      </p:pic>
    </p:spTree>
    <p:extLst>
      <p:ext uri="{BB962C8B-B14F-4D97-AF65-F5344CB8AC3E}">
        <p14:creationId xmlns:p14="http://schemas.microsoft.com/office/powerpoint/2010/main" val="470659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a:extLst>
              <a:ext uri="{FF2B5EF4-FFF2-40B4-BE49-F238E27FC236}">
                <a16:creationId xmlns:a16="http://schemas.microsoft.com/office/drawing/2014/main" id="{935557D2-FEA6-8C49-927C-36008D161DB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Sqm-price trend in Oslo’s boroughs</a:t>
            </a:r>
          </a:p>
        </p:txBody>
      </p:sp>
      <p:pic>
        <p:nvPicPr>
          <p:cNvPr id="5" name="Plassholder for innhold 4" descr="Et bilde som inneholder blyant&#10;&#10;Automatisk generert beskrivelse">
            <a:extLst>
              <a:ext uri="{FF2B5EF4-FFF2-40B4-BE49-F238E27FC236}">
                <a16:creationId xmlns:a16="http://schemas.microsoft.com/office/drawing/2014/main" id="{37EFEA89-300E-D647-8FD6-CF9F7836F84A}"/>
              </a:ext>
            </a:extLst>
          </p:cNvPr>
          <p:cNvPicPr>
            <a:picLocks noGrp="1" noChangeAspect="1"/>
          </p:cNvPicPr>
          <p:nvPr>
            <p:ph idx="1"/>
          </p:nvPr>
        </p:nvPicPr>
        <p:blipFill rotWithShape="1">
          <a:blip r:embed="rId2"/>
          <a:srcRect l="806" r="1417" b="1"/>
          <a:stretch/>
        </p:blipFill>
        <p:spPr>
          <a:xfrm>
            <a:off x="38934" y="1851894"/>
            <a:ext cx="11974728" cy="4163938"/>
          </a:xfrm>
          <a:prstGeom prst="rect">
            <a:avLst/>
          </a:prstGeom>
        </p:spPr>
      </p:pic>
    </p:spTree>
    <p:extLst>
      <p:ext uri="{BB962C8B-B14F-4D97-AF65-F5344CB8AC3E}">
        <p14:creationId xmlns:p14="http://schemas.microsoft.com/office/powerpoint/2010/main" val="1274250192"/>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533</Words>
  <Application>Microsoft Macintosh PowerPoint</Application>
  <PresentationFormat>Widescreen</PresentationFormat>
  <Paragraphs>53</Paragraphs>
  <Slides>15</Slides>
  <Notes>1</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15</vt:i4>
      </vt:variant>
    </vt:vector>
  </HeadingPairs>
  <TitlesOfParts>
    <vt:vector size="19" baseType="lpstr">
      <vt:lpstr>Arial</vt:lpstr>
      <vt:lpstr>Calibri</vt:lpstr>
      <vt:lpstr>Calibri Light</vt:lpstr>
      <vt:lpstr>Office-tema</vt:lpstr>
      <vt:lpstr>PowerPoint-presentasjon</vt:lpstr>
      <vt:lpstr>PowerPoint-presentasjon</vt:lpstr>
      <vt:lpstr>INTRODUCTION</vt:lpstr>
      <vt:lpstr>Data Collection</vt:lpstr>
      <vt:lpstr>APPROACH</vt:lpstr>
      <vt:lpstr>EXCECUTION</vt:lpstr>
      <vt:lpstr>Boroughs of Oslo </vt:lpstr>
      <vt:lpstr>Head of our final dataset</vt:lpstr>
      <vt:lpstr>Sqm-price trend in Oslo’s boroughs</vt:lpstr>
      <vt:lpstr>Population pr. borough</vt:lpstr>
      <vt:lpstr>RESULTS</vt:lpstr>
      <vt:lpstr>Cluster 1</vt:lpstr>
      <vt:lpstr>Cluster 2</vt:lpstr>
      <vt:lpstr>Cluster 3</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PowerPoint-presentasjon</dc:title>
  <dc:creator>Roger K. Barclet</dc:creator>
  <cp:lastModifiedBy>Roger K. Barclet</cp:lastModifiedBy>
  <cp:revision>1</cp:revision>
  <dcterms:created xsi:type="dcterms:W3CDTF">2020-05-25T15:14:10Z</dcterms:created>
  <dcterms:modified xsi:type="dcterms:W3CDTF">2020-05-25T15:14:53Z</dcterms:modified>
</cp:coreProperties>
</file>